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C25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99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2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8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6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8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7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2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0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5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6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1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87AE5-DA3D-4EE9-9388-9C184BFD27E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7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6765BB4-93D1-4DFC-8D1B-78E7D2D5A4A4}"/>
              </a:ext>
            </a:extLst>
          </p:cNvPr>
          <p:cNvSpPr/>
          <p:nvPr/>
        </p:nvSpPr>
        <p:spPr>
          <a:xfrm>
            <a:off x="85725" y="228666"/>
            <a:ext cx="12106275" cy="762052"/>
          </a:xfrm>
          <a:prstGeom prst="rect">
            <a:avLst/>
          </a:prstGeom>
          <a:gradFill>
            <a:gsLst>
              <a:gs pos="0">
                <a:srgbClr val="002E8D"/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37" dirty="0">
              <a:solidFill>
                <a:srgbClr val="00B0F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DFE519-3349-4910-BE8F-14B218FD74CF}"/>
              </a:ext>
            </a:extLst>
          </p:cNvPr>
          <p:cNvSpPr txBox="1"/>
          <p:nvPr/>
        </p:nvSpPr>
        <p:spPr>
          <a:xfrm>
            <a:off x="1714499" y="3639973"/>
            <a:ext cx="96297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During the meeting, public comments received via e-mail regarding any matter on the agenda for consideration will be read out. Per the Public Notice Agenda posted on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JEA.com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public comments by e-mail must be received no later than 9:00 a.m. on the day of the meeting to be read during the public comment portion of the meeting.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639278-805B-455D-90F2-1CA6D26C62A4}"/>
              </a:ext>
            </a:extLst>
          </p:cNvPr>
          <p:cNvSpPr txBox="1"/>
          <p:nvPr/>
        </p:nvSpPr>
        <p:spPr>
          <a:xfrm>
            <a:off x="1009649" y="3143442"/>
            <a:ext cx="10734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the designated public comment time we will provide opportunity for you to unmute to speak.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1BC523-0C64-48B9-81F6-67EDB409D204}"/>
              </a:ext>
            </a:extLst>
          </p:cNvPr>
          <p:cNvSpPr txBox="1"/>
          <p:nvPr/>
        </p:nvSpPr>
        <p:spPr>
          <a:xfrm>
            <a:off x="2114546" y="2646911"/>
            <a:ext cx="8391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have been joined to the meeting with your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audio muted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default.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20B399-1950-4FC3-9475-D1E8C3534819}"/>
              </a:ext>
            </a:extLst>
          </p:cNvPr>
          <p:cNvSpPr txBox="1"/>
          <p:nvPr/>
        </p:nvSpPr>
        <p:spPr>
          <a:xfrm>
            <a:off x="1714499" y="5573286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contact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Aileen Cruz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telephone at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(904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776-1911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by email at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cruza@jea.com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you experience any technical difficulties during the meeting.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C5F5BC-7DBF-41DB-BAE9-FC9FFA412961}"/>
              </a:ext>
            </a:extLst>
          </p:cNvPr>
          <p:cNvSpPr txBox="1"/>
          <p:nvPr/>
        </p:nvSpPr>
        <p:spPr>
          <a:xfrm>
            <a:off x="0" y="205192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strike="noStrike" kern="1200" cap="none" spc="0" normalizeH="0" baseline="0" noProof="0" dirty="0">
                <a:ln>
                  <a:noFill/>
                </a:ln>
                <a:solidFill>
                  <a:srgbClr val="0C257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Welcome to the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ABF3785-3E44-4299-91FD-F2BBAF1FEBB2}"/>
              </a:ext>
            </a:extLst>
          </p:cNvPr>
          <p:cNvGrpSpPr/>
          <p:nvPr/>
        </p:nvGrpSpPr>
        <p:grpSpPr>
          <a:xfrm>
            <a:off x="2895135" y="1087139"/>
            <a:ext cx="6516028" cy="984885"/>
            <a:chOff x="4552019" y="286315"/>
            <a:chExt cx="6516028" cy="984885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BDAA932-253D-4C3A-9CBE-DAAF3A88D8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2019" y="420188"/>
              <a:ext cx="1476375" cy="675589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7F1D882-89F4-4BAF-B5CE-04A122B74828}"/>
                </a:ext>
              </a:extLst>
            </p:cNvPr>
            <p:cNvSpPr txBox="1"/>
            <p:nvPr/>
          </p:nvSpPr>
          <p:spPr>
            <a:xfrm>
              <a:off x="6028394" y="286315"/>
              <a:ext cx="5039653" cy="9848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en-US" sz="5600" b="1" i="0" u="none" strike="noStrike" kern="1200" cap="none" spc="0" normalizeH="0" baseline="0" noProof="0" dirty="0">
                  <a:ln>
                    <a:noFill/>
                  </a:ln>
                  <a:solidFill>
                    <a:srgbClr val="0C2577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Awards Meeting</a:t>
              </a:r>
              <a:endParaRPr lang="en-US" sz="5600" b="1" dirty="0">
                <a:solidFill>
                  <a:srgbClr val="0C2577"/>
                </a:solidFill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040F100-1C30-4E8C-A282-30513955619C}"/>
              </a:ext>
            </a:extLst>
          </p:cNvPr>
          <p:cNvSpPr txBox="1"/>
          <p:nvPr/>
        </p:nvSpPr>
        <p:spPr>
          <a:xfrm>
            <a:off x="3090862" y="1951775"/>
            <a:ext cx="6096000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defTabSz="65311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b="1" kern="300" spc="-100">
                <a:solidFill>
                  <a:srgbClr val="002060"/>
                </a:solidFill>
                <a:latin typeface="Arial"/>
                <a:cs typeface="Arial"/>
              </a:rPr>
              <a:t>November 09</a:t>
            </a:r>
            <a:r>
              <a:rPr kumimoji="0" lang="en-US" sz="2800" b="1" i="0" u="none" strike="noStrike" kern="300" cap="none" spc="-10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, </a:t>
            </a:r>
            <a:r>
              <a:rPr kumimoji="0" lang="en-US" sz="2800" b="1" i="0" u="none" strike="noStrike" kern="300" cap="none" spc="-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2023, </a:t>
            </a:r>
            <a:r>
              <a:rPr lang="en-US" sz="2800" b="1" kern="300" spc="-100" dirty="0">
                <a:solidFill>
                  <a:srgbClr val="002060"/>
                </a:solidFill>
                <a:latin typeface="Arial"/>
                <a:cs typeface="Arial"/>
              </a:rPr>
              <a:t>10</a:t>
            </a:r>
            <a:r>
              <a:rPr kumimoji="0" lang="en-US" sz="2800" b="1" i="0" u="none" strike="noStrike" kern="300" cap="none" spc="-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:00 AM EST</a:t>
            </a:r>
          </a:p>
        </p:txBody>
      </p:sp>
    </p:spTree>
    <p:extLst>
      <p:ext uri="{BB962C8B-B14F-4D97-AF65-F5344CB8AC3E}">
        <p14:creationId xmlns:p14="http://schemas.microsoft.com/office/powerpoint/2010/main" val="3310963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6F1977EBAC344EA9E91B374C353221" ma:contentTypeVersion="2" ma:contentTypeDescription="Create a new document." ma:contentTypeScope="" ma:versionID="b23c6a565763662a2b0a61f2efb632e2">
  <xsd:schema xmlns:xsd="http://www.w3.org/2001/XMLSchema" xmlns:xs="http://www.w3.org/2001/XMLSchema" xmlns:p="http://schemas.microsoft.com/office/2006/metadata/properties" xmlns:ns1="http://schemas.microsoft.com/sharepoint/v3" xmlns:ns2="ef169959-52ae-47d2-868e-cd6608cf2697" xmlns:ns3="http://schemas.microsoft.com/sharepoint/v3/fields" xmlns:ns4="4b7b8297-09e5-40f2-b471-de296160e152" xmlns:ns5="abf9b2db-cc34-4e26-8830-a1c4330b7b9b" xmlns:ns6="cad7d4a4-c8ab-4d7f-8124-6cb4eb46224d" targetNamespace="http://schemas.microsoft.com/office/2006/metadata/properties" ma:root="true" ma:fieldsID="e4e4023dc4d8343bc3b2b5362e62eb54" ns1:_="" ns2:_="" ns3:_="" ns4:_="" ns5:_="" ns6:_="">
    <xsd:import namespace="http://schemas.microsoft.com/sharepoint/v3"/>
    <xsd:import namespace="ef169959-52ae-47d2-868e-cd6608cf2697"/>
    <xsd:import namespace="http://schemas.microsoft.com/sharepoint/v3/fields"/>
    <xsd:import namespace="4b7b8297-09e5-40f2-b471-de296160e152"/>
    <xsd:import namespace="abf9b2db-cc34-4e26-8830-a1c4330b7b9b"/>
    <xsd:import namespace="cad7d4a4-c8ab-4d7f-8124-6cb4eb46224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ate" minOccurs="0"/>
                <xsd:element ref="ns4:Status" minOccurs="0"/>
                <xsd:element ref="ns1:RoutingEnabled" minOccurs="0"/>
                <xsd:element ref="ns1:KpiDescription" minOccurs="0"/>
                <xsd:element ref="ns1:RoutingPriority" minOccurs="0"/>
                <xsd:element ref="ns3:_Status" minOccurs="0"/>
                <xsd:element ref="ns1:URL" minOccurs="0"/>
                <xsd:element ref="ns5:BU_x0020_Approval" minOccurs="0"/>
                <xsd:element ref="ns6:Procure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Enabled" ma:index="13" nillable="true" ma:displayName="Active" ma:internalName="RoutingEnabled" ma:readOnly="false">
      <xsd:simpleType>
        <xsd:restriction base="dms:Boolean"/>
      </xsd:simpleType>
    </xsd:element>
    <xsd:element name="KpiDescription" ma:index="15" nillable="true" ma:displayName="Description" ma:description="The description provides information about the purpose of the goal." ma:internalName="KpiDescription">
      <xsd:simpleType>
        <xsd:restriction base="dms:Note">
          <xsd:maxLength value="255"/>
        </xsd:restriction>
      </xsd:simpleType>
    </xsd:element>
    <xsd:element name="RoutingPriority" ma:index="16" nillable="true" ma:displayName="Priority" ma:hidden="true" ma:internalName="RoutingPriority" ma:readOnly="false">
      <xsd:simpleType>
        <xsd:restriction base="dms:Text">
          <xsd:maxLength value="255"/>
        </xsd:restriction>
      </xsd:simpleType>
    </xsd:element>
    <xsd:element name="URL" ma:index="19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69959-52ae-47d2-868e-cd6608cf269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Date" ma:index="11" nillable="true" ma:displayName="A/C Date" ma:description="Date of Awards Committee" ma:format="DateOnly" ma:indexed="true" ma:internalName="Date">
      <xsd:simpleType>
        <xsd:restriction base="dms:DateTime"/>
      </xsd:simpleType>
    </xsd:element>
    <xsd:element name="_Status" ma:index="17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7b8297-09e5-40f2-b471-de296160e152" elementFormDefault="qualified">
    <xsd:import namespace="http://schemas.microsoft.com/office/2006/documentManagement/types"/>
    <xsd:import namespace="http://schemas.microsoft.com/office/infopath/2007/PartnerControls"/>
    <xsd:element name="Status" ma:index="12" nillable="true" ma:displayName="Doc Type" ma:format="Dropdown" ma:indexed="true" ma:internalName="Status">
      <xsd:simpleType>
        <xsd:restriction base="dms:Choice">
          <xsd:enumeration value="Award"/>
          <xsd:enumeration value="Agenda"/>
          <xsd:enumeration value="PDF Agenda and Awards"/>
          <xsd:enumeration value="PDF Awards AND Supporting Docs"/>
          <xsd:enumeration value="Supporting Document"/>
          <xsd:enumeration value="Minutes"/>
          <xsd:enumeration value="Signed Awards with CP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9b2db-cc34-4e26-8830-a1c4330b7b9b" elementFormDefault="qualified">
    <xsd:import namespace="http://schemas.microsoft.com/office/2006/documentManagement/types"/>
    <xsd:import namespace="http://schemas.microsoft.com/office/infopath/2007/PartnerControls"/>
    <xsd:element name="BU_x0020_Approval" ma:index="20" nillable="true" ma:displayName="BU Approval" ma:default="BU - Manager" ma:format="Dropdown" ma:internalName="BU_x0020_Approval">
      <xsd:simpleType>
        <xsd:restriction base="dms:Choice">
          <xsd:enumeration value="BU - Manager"/>
          <xsd:enumeration value="BU - Director"/>
          <xsd:enumeration value="BU - V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7d4a4-c8ab-4d7f-8124-6cb4eb46224d" elementFormDefault="qualified">
    <xsd:import namespace="http://schemas.microsoft.com/office/2006/documentManagement/types"/>
    <xsd:import namespace="http://schemas.microsoft.com/office/infopath/2007/PartnerControls"/>
    <xsd:element name="Procurement_x0020_Category" ma:index="21" nillable="true" ma:displayName="Procurement Category" ma:format="Dropdown" ma:internalName="Procurement_x0020_Category">
      <xsd:simpleType>
        <xsd:restriction base="dms:Choice">
          <xsd:enumeration value="Audit Services"/>
          <xsd:enumeration value="Compliance"/>
          <xsd:enumeration value="Customer Service"/>
          <xsd:enumeration value="Electric"/>
          <xsd:enumeration value="Environmental"/>
          <xsd:enumeration value="Facilities"/>
          <xsd:enumeration value="Finance"/>
          <xsd:enumeration value="Fleet"/>
          <xsd:enumeration value="Government Relations"/>
          <xsd:enumeration value="Information Technologies"/>
          <xsd:enumeration value="Inventory"/>
          <xsd:enumeration value="Real Estate"/>
          <xsd:enumeration value="W/WW"/>
          <xsd:enumeration value="W/WW - Systems"/>
          <xsd:enumeration value="W/WW - PEC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18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4b7b8297-09e5-40f2-b471-de296160e152" xsi:nil="true"/>
    <KpiDescription xmlns="http://schemas.microsoft.com/sharepoint/v3" xsi:nil="true"/>
    <_Status xmlns="http://schemas.microsoft.com/sharepoint/v3/fields">Not Started</_Status>
    <BU_x0020_Approval xmlns="abf9b2db-cc34-4e26-8830-a1c4330b7b9b">BU - Manager</BU_x0020_Approval>
    <RoutingEnabled xmlns="http://schemas.microsoft.com/sharepoint/v3" xsi:nil="true"/>
    <URL xmlns="http://schemas.microsoft.com/sharepoint/v3">
      <Url xsi:nil="true"/>
      <Description xsi:nil="true"/>
    </URL>
    <RoutingPriority xmlns="http://schemas.microsoft.com/sharepoint/v3" xsi:nil="true"/>
    <Date xmlns="http://schemas.microsoft.com/sharepoint/v3/fields" xsi:nil="true"/>
    <Procurement_x0020_Category xmlns="cad7d4a4-c8ab-4d7f-8124-6cb4eb46224d" xsi:nil="true"/>
  </documentManagement>
</p:properties>
</file>

<file path=customXml/itemProps1.xml><?xml version="1.0" encoding="utf-8"?>
<ds:datastoreItem xmlns:ds="http://schemas.openxmlformats.org/officeDocument/2006/customXml" ds:itemID="{BEABA1E5-DE39-460C-BBE8-9A21CD317D7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93B3395-B43A-4360-92AC-4ADC0EC179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f169959-52ae-47d2-868e-cd6608cf2697"/>
    <ds:schemaRef ds:uri="http://schemas.microsoft.com/sharepoint/v3/fields"/>
    <ds:schemaRef ds:uri="4b7b8297-09e5-40f2-b471-de296160e152"/>
    <ds:schemaRef ds:uri="abf9b2db-cc34-4e26-8830-a1c4330b7b9b"/>
    <ds:schemaRef ds:uri="cad7d4a4-c8ab-4d7f-8124-6cb4eb4622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444EB8-1089-4C1B-A675-C7DA8F84873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52D5DC2-BE89-439A-A44B-8B964A77C152}">
  <ds:schemaRefs>
    <ds:schemaRef ds:uri="http://purl.org/dc/elements/1.1/"/>
    <ds:schemaRef ds:uri="ef169959-52ae-47d2-868e-cd6608cf2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ad7d4a4-c8ab-4d7f-8124-6cb4eb46224d"/>
    <ds:schemaRef ds:uri="http://purl.org/dc/terms/"/>
    <ds:schemaRef ds:uri="http://purl.org/dc/dcmitype/"/>
    <ds:schemaRef ds:uri="http://www.w3.org/XML/1998/namespace"/>
    <ds:schemaRef ds:uri="abf9b2db-cc34-4e26-8830-a1c4330b7b9b"/>
    <ds:schemaRef ds:uri="http://schemas.microsoft.com/sharepoint/v3/fields"/>
    <ds:schemaRef ds:uri="4b7b8297-09e5-40f2-b471-de296160e152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140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JEA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Eads, Shawn W. - VP &amp; Chief Information Officer</dc:creator>
  <cp:lastModifiedBy>Cruz, Aileen</cp:lastModifiedBy>
  <cp:revision>29</cp:revision>
  <dcterms:created xsi:type="dcterms:W3CDTF">2020-03-27T01:25:20Z</dcterms:created>
  <dcterms:modified xsi:type="dcterms:W3CDTF">2023-11-06T15:30:58Z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934feb95-3ef4-48b6-a54c-989c009814cc</vt:lpwstr>
  </property>
  <property fmtid="{D5CDD505-2E9C-101B-9397-08002B2CF9AE}" pid="3" name="ContentTypeId">
    <vt:lpwstr>0x0101007E6F1977EBAC344EA9E91B374C353221</vt:lpwstr>
  </property>
</Properties>
</file>