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FEBE26-0892-49C0-B07A-BC6340483EFF}" v="6" dt="2023-06-08T18:15:49.3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7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llsap, Sarah E." userId="S::millse@jea.com::045aee78-6321-49d6-b650-eb3572a856b0" providerId="AD" clId="Web-{CEFEBE26-0892-49C0-B07A-BC6340483EFF}"/>
    <pc:docChg chg="modSld">
      <pc:chgData name="Millsap, Sarah E." userId="S::millse@jea.com::045aee78-6321-49d6-b650-eb3572a856b0" providerId="AD" clId="Web-{CEFEBE26-0892-49C0-B07A-BC6340483EFF}" dt="2023-06-08T18:15:49.335" v="2" actId="20577"/>
      <pc:docMkLst>
        <pc:docMk/>
      </pc:docMkLst>
      <pc:sldChg chg="modSp">
        <pc:chgData name="Millsap, Sarah E." userId="S::millse@jea.com::045aee78-6321-49d6-b650-eb3572a856b0" providerId="AD" clId="Web-{CEFEBE26-0892-49C0-B07A-BC6340483EFF}" dt="2023-06-08T18:15:49.335" v="2" actId="20577"/>
        <pc:sldMkLst>
          <pc:docMk/>
          <pc:sldMk cId="3310963451" sldId="260"/>
        </pc:sldMkLst>
        <pc:spChg chg="mod">
          <ac:chgData name="Millsap, Sarah E." userId="S::millse@jea.com::045aee78-6321-49d6-b650-eb3572a856b0" providerId="AD" clId="Web-{CEFEBE26-0892-49C0-B07A-BC6340483EFF}" dt="2023-06-08T18:15:49.335" v="2" actId="20577"/>
          <ac:spMkLst>
            <pc:docMk/>
            <pc:sldMk cId="3310963451" sldId="260"/>
            <ac:spMk id="21" creationId="{3040F100-1C30-4E8C-A282-30513955619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7AE5-DA3D-4EE9-9388-9C184BFD27EF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6765BB4-93D1-4DFC-8D1B-78E7D2D5A4A4}"/>
              </a:ext>
            </a:extLst>
          </p:cNvPr>
          <p:cNvSpPr/>
          <p:nvPr/>
        </p:nvSpPr>
        <p:spPr>
          <a:xfrm>
            <a:off x="85725" y="228666"/>
            <a:ext cx="12106275" cy="762052"/>
          </a:xfrm>
          <a:prstGeom prst="rect">
            <a:avLst/>
          </a:prstGeom>
          <a:gradFill>
            <a:gsLst>
              <a:gs pos="0">
                <a:srgbClr val="002E8D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37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DFE519-3349-4910-BE8F-14B218FD74CF}"/>
              </a:ext>
            </a:extLst>
          </p:cNvPr>
          <p:cNvSpPr txBox="1"/>
          <p:nvPr/>
        </p:nvSpPr>
        <p:spPr>
          <a:xfrm>
            <a:off x="1714499" y="3639973"/>
            <a:ext cx="9629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the meeting, public comments received via e-mail regarding any matter on the agenda for consideration will be read out. Per the Public Notice Agenda posted on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public comments by e-mail must be received no later than 9:00 a.m. on the day of the meeting to be read during the public comment portion of the meeting.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39278-805B-455D-90F2-1CA6D26C62A4}"/>
              </a:ext>
            </a:extLst>
          </p:cNvPr>
          <p:cNvSpPr txBox="1"/>
          <p:nvPr/>
        </p:nvSpPr>
        <p:spPr>
          <a:xfrm>
            <a:off x="1009649" y="3143442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designated public comment time we will provide opportunity for you to unmute to speak.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BC523-0C64-48B9-81F6-67EDB409D204}"/>
              </a:ext>
            </a:extLst>
          </p:cNvPr>
          <p:cNvSpPr txBox="1"/>
          <p:nvPr/>
        </p:nvSpPr>
        <p:spPr>
          <a:xfrm>
            <a:off x="2114546" y="2646911"/>
            <a:ext cx="839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joined to the meeting with your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audio muted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default.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20B399-1950-4FC3-9475-D1E8C3534819}"/>
              </a:ext>
            </a:extLst>
          </p:cNvPr>
          <p:cNvSpPr txBox="1"/>
          <p:nvPr/>
        </p:nvSpPr>
        <p:spPr>
          <a:xfrm>
            <a:off x="1714499" y="5573286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contact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Sarah Millsap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telephone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(904) 776-4311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by email at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millse@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experience any technical difficulties during the meeting.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5F5BC-7DBF-41DB-BAE9-FC9FFA412961}"/>
              </a:ext>
            </a:extLst>
          </p:cNvPr>
          <p:cNvSpPr txBox="1"/>
          <p:nvPr/>
        </p:nvSpPr>
        <p:spPr>
          <a:xfrm>
            <a:off x="0" y="20519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BF3785-3E44-4299-91FD-F2BBAF1FEBB2}"/>
              </a:ext>
            </a:extLst>
          </p:cNvPr>
          <p:cNvGrpSpPr/>
          <p:nvPr/>
        </p:nvGrpSpPr>
        <p:grpSpPr>
          <a:xfrm>
            <a:off x="2895135" y="1087139"/>
            <a:ext cx="6516028" cy="984885"/>
            <a:chOff x="4552019" y="286315"/>
            <a:chExt cx="6516028" cy="98488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DAA932-253D-4C3A-9CBE-DAAF3A88D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F1D882-89F4-4BAF-B5CE-04A122B74828}"/>
                </a:ext>
              </a:extLst>
            </p:cNvPr>
            <p:cNvSpPr txBox="1"/>
            <p:nvPr/>
          </p:nvSpPr>
          <p:spPr>
            <a:xfrm>
              <a:off x="6028394" y="286315"/>
              <a:ext cx="5039653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</a:t>
              </a:r>
              <a:endParaRPr lang="en-US" sz="5600" b="1" dirty="0">
                <a:solidFill>
                  <a:srgbClr val="0C2577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40F100-1C30-4E8C-A282-30513955619C}"/>
              </a:ext>
            </a:extLst>
          </p:cNvPr>
          <p:cNvSpPr txBox="1"/>
          <p:nvPr/>
        </p:nvSpPr>
        <p:spPr>
          <a:xfrm>
            <a:off x="3090862" y="1951775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65311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300" spc="-100">
                <a:solidFill>
                  <a:srgbClr val="002060"/>
                </a:solidFill>
                <a:latin typeface="Arial"/>
                <a:cs typeface="Arial"/>
              </a:rPr>
              <a:t>June 15</a:t>
            </a:r>
            <a:r>
              <a:rPr kumimoji="0" lang="en-US" sz="2800" b="1" i="0" u="none" strike="noStrike" kern="300" cap="none" spc="-10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, 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2023, </a:t>
            </a: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10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:00 AM EST</a:t>
            </a:r>
          </a:p>
        </p:txBody>
      </p:sp>
    </p:spTree>
    <p:extLst>
      <p:ext uri="{BB962C8B-B14F-4D97-AF65-F5344CB8AC3E}">
        <p14:creationId xmlns:p14="http://schemas.microsoft.com/office/powerpoint/2010/main" val="3310963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C03AF3AEDBDD448CDF1BC0AF804D2B" ma:contentTypeVersion="6" ma:contentTypeDescription="Create a new document." ma:contentTypeScope="" ma:versionID="91134cc43b74dd2bffc55eb82faebab7">
  <xsd:schema xmlns:xsd="http://www.w3.org/2001/XMLSchema" xmlns:xs="http://www.w3.org/2001/XMLSchema" xmlns:p="http://schemas.microsoft.com/office/2006/metadata/properties" xmlns:ns2="dfeab6be-e110-44ff-98b7-5b91670348ef" xmlns:ns3="ae7fbf6a-b245-4ea5-ac6a-8bcce16f6e52" targetNamespace="http://schemas.microsoft.com/office/2006/metadata/properties" ma:root="true" ma:fieldsID="877a0a4c9813e5bb11fcfde27ca103af" ns2:_="" ns3:_="">
    <xsd:import namespace="dfeab6be-e110-44ff-98b7-5b91670348ef"/>
    <xsd:import namespace="ae7fbf6a-b245-4ea5-ac6a-8bcce16f6e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Vu" minOccurs="0"/>
                <xsd:element ref="ns2:Award_x0023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ab6be-e110-44ff-98b7-5b91670348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Vu" ma:index="12" nillable="true" ma:displayName="Procurement Category" ma:format="Dropdown" ma:list="UserInfo" ma:SharePointGroup="0" ma:internalName="Vu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ward_x0023_" ma:index="13" nillable="true" ma:displayName="Award #" ma:format="Dropdown" ma:internalName="Award_x0023_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7fbf6a-b245-4ea5-ac6a-8bcce16f6e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ward_x0023_ xmlns="dfeab6be-e110-44ff-98b7-5b91670348ef" xsi:nil="true"/>
    <Vu xmlns="dfeab6be-e110-44ff-98b7-5b91670348ef">
      <UserInfo>
        <DisplayName/>
        <AccountId xsi:nil="true"/>
        <AccountType/>
      </UserInfo>
    </Vu>
  </documentManagement>
</p:properties>
</file>

<file path=customXml/itemProps1.xml><?xml version="1.0" encoding="utf-8"?>
<ds:datastoreItem xmlns:ds="http://schemas.openxmlformats.org/officeDocument/2006/customXml" ds:itemID="{98444EB8-1089-4C1B-A675-C7DA8F8487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D4EC67-4E4A-4696-8DC7-EE7A171F80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ab6be-e110-44ff-98b7-5b91670348ef"/>
    <ds:schemaRef ds:uri="ae7fbf6a-b245-4ea5-ac6a-8bcce16f6e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52D5DC2-BE89-439A-A44B-8B964A77C152}">
  <ds:schemaRefs>
    <ds:schemaRef ds:uri="http://schemas.microsoft.com/office/2006/documentManagement/types"/>
    <ds:schemaRef ds:uri="ef169959-52ae-47d2-868e-cd6608cf2697"/>
    <ds:schemaRef ds:uri="http://schemas.microsoft.com/sharepoint/v3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cad7d4a4-c8ab-4d7f-8124-6cb4eb46224d"/>
    <ds:schemaRef ds:uri="abf9b2db-cc34-4e26-8830-a1c4330b7b9b"/>
    <ds:schemaRef ds:uri="4b7b8297-09e5-40f2-b471-de296160e152"/>
    <ds:schemaRef ds:uri="http://schemas.microsoft.com/sharepoint/v3/fields"/>
    <ds:schemaRef ds:uri="http://www.w3.org/XML/1998/namespace"/>
    <ds:schemaRef ds:uri="http://purl.org/dc/terms/"/>
    <ds:schemaRef ds:uri="dfeab6be-e110-44ff-98b7-5b91670348e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140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JEA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Eads, Shawn W. - VP &amp; Chief Information Officer</dc:creator>
  <cp:lastModifiedBy>Millsap, Sarah E.</cp:lastModifiedBy>
  <cp:revision>24</cp:revision>
  <cp:lastPrinted>2023-05-19T13:56:15Z</cp:lastPrinted>
  <dcterms:created xsi:type="dcterms:W3CDTF">2020-03-27T01:25:20Z</dcterms:created>
  <dcterms:modified xsi:type="dcterms:W3CDTF">2023-06-08T18:16:49Z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934feb95-3ef4-48b6-a54c-989c009814cc</vt:lpwstr>
  </property>
  <property fmtid="{D5CDD505-2E9C-101B-9397-08002B2CF9AE}" pid="3" name="ContentTypeId">
    <vt:lpwstr>0x010100CEC03AF3AEDBDD448CDF1BC0AF804D2B</vt:lpwstr>
  </property>
</Properties>
</file>