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1380" r:id="rId6"/>
    <p:sldId id="1391" r:id="rId7"/>
    <p:sldId id="1410" r:id="rId8"/>
    <p:sldId id="1408" r:id="rId9"/>
    <p:sldId id="1411" r:id="rId10"/>
    <p:sldId id="1414" r:id="rId11"/>
    <p:sldId id="1416" r:id="rId12"/>
    <p:sldId id="1382" r:id="rId13"/>
    <p:sldId id="1415" r:id="rId14"/>
    <p:sldId id="1390" r:id="rId15"/>
    <p:sldId id="1401" r:id="rId16"/>
    <p:sldId id="1399" r:id="rId17"/>
    <p:sldId id="1393" r:id="rId18"/>
    <p:sldId id="1381" r:id="rId19"/>
    <p:sldId id="1383" r:id="rId20"/>
    <p:sldId id="1412" r:id="rId21"/>
    <p:sldId id="1389" r:id="rId22"/>
    <p:sldId id="1210" r:id="rId23"/>
  </p:sldIdLst>
  <p:sldSz cx="14630400" cy="8229600"/>
  <p:notesSz cx="70104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ranklin Gothic Demi" panose="020B0703020102020204" pitchFamily="34" charset="0"/>
      <p:regular r:id="rId30"/>
      <p:bold r:id="rId31"/>
      <p:italic r:id="rId32"/>
      <p:boldItalic r:id="rId33"/>
    </p:embeddedFont>
    <p:embeddedFont>
      <p:font typeface="Franklin Gothic Medium" panose="020B0603020102020204" pitchFamily="34" charset="0"/>
      <p:regular r:id="rId34"/>
      <p:italic r:id="rId35"/>
    </p:embeddedFont>
  </p:embeddedFontLst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, Anthony B. - Dir Safety &amp; Health Services" initials="LABDS&amp;HS" lastIdx="2" clrIdx="0">
    <p:extLst>
      <p:ext uri="{19B8F6BF-5375-455C-9EA6-DF929625EA0E}">
        <p15:presenceInfo xmlns:p15="http://schemas.microsoft.com/office/powerpoint/2012/main" userId="S::longab@jea.com::2ea976f3-3562-4135-b4c0-14e858bfff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C7A5B"/>
    <a:srgbClr val="E2512F"/>
    <a:srgbClr val="0065B0"/>
    <a:srgbClr val="002B82"/>
    <a:srgbClr val="0069B8"/>
    <a:srgbClr val="002E8E"/>
    <a:srgbClr val="003197"/>
    <a:srgbClr val="4EAAB4"/>
    <a:srgbClr val="52B4BE"/>
    <a:srgbClr val="D0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8" autoAdjust="0"/>
    <p:restoredTop sz="92863" autoAdjust="0"/>
  </p:normalViewPr>
  <p:slideViewPr>
    <p:cSldViewPr snapToGrid="0" snapToObjects="1">
      <p:cViewPr varScale="1">
        <p:scale>
          <a:sx n="92" d="100"/>
          <a:sy n="92" d="100"/>
        </p:scale>
        <p:origin x="306" y="96"/>
      </p:cViewPr>
      <p:guideLst>
        <p:guide orient="horz" pos="2592"/>
        <p:guide pos="460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thers, Curtis T" userId="cb3daacb-3978-4a9f-8c12-28f24abd4127" providerId="ADAL" clId="{9C1CE255-EF6C-4620-A036-32DFE3D6F8A9}"/>
    <pc:docChg chg="custSel addSld delSld modSld sldOrd">
      <pc:chgData name="Stothers, Curtis T" userId="cb3daacb-3978-4a9f-8c12-28f24abd4127" providerId="ADAL" clId="{9C1CE255-EF6C-4620-A036-32DFE3D6F8A9}" dt="2022-12-22T18:27:15.769" v="795" actId="14100"/>
      <pc:docMkLst>
        <pc:docMk/>
      </pc:docMkLst>
      <pc:sldChg chg="modSp mod">
        <pc:chgData name="Stothers, Curtis T" userId="cb3daacb-3978-4a9f-8c12-28f24abd4127" providerId="ADAL" clId="{9C1CE255-EF6C-4620-A036-32DFE3D6F8A9}" dt="2022-12-22T18:27:15.769" v="795" actId="14100"/>
        <pc:sldMkLst>
          <pc:docMk/>
          <pc:sldMk cId="2351771560" sldId="1210"/>
        </pc:sldMkLst>
        <pc:spChg chg="mod">
          <ac:chgData name="Stothers, Curtis T" userId="cb3daacb-3978-4a9f-8c12-28f24abd4127" providerId="ADAL" clId="{9C1CE255-EF6C-4620-A036-32DFE3D6F8A9}" dt="2022-12-22T18:27:15.769" v="795" actId="14100"/>
          <ac:spMkLst>
            <pc:docMk/>
            <pc:sldMk cId="2351771560" sldId="1210"/>
            <ac:spMk id="10" creationId="{5F1CEE02-6850-4B80-9D5C-7F9966BCC618}"/>
          </ac:spMkLst>
        </pc:spChg>
      </pc:sldChg>
      <pc:sldChg chg="modSp mod">
        <pc:chgData name="Stothers, Curtis T" userId="cb3daacb-3978-4a9f-8c12-28f24abd4127" providerId="ADAL" clId="{9C1CE255-EF6C-4620-A036-32DFE3D6F8A9}" dt="2022-12-22T18:01:39.044" v="257" actId="20577"/>
        <pc:sldMkLst>
          <pc:docMk/>
          <pc:sldMk cId="1632876496" sldId="1380"/>
        </pc:sldMkLst>
        <pc:spChg chg="mod">
          <ac:chgData name="Stothers, Curtis T" userId="cb3daacb-3978-4a9f-8c12-28f24abd4127" providerId="ADAL" clId="{9C1CE255-EF6C-4620-A036-32DFE3D6F8A9}" dt="2022-12-22T18:01:39.044" v="257" actId="20577"/>
          <ac:spMkLst>
            <pc:docMk/>
            <pc:sldMk cId="1632876496" sldId="1380"/>
            <ac:spMk id="5" creationId="{038D84BE-4C9F-4955-B3B2-1F766AE66654}"/>
          </ac:spMkLst>
        </pc:spChg>
      </pc:sldChg>
      <pc:sldChg chg="modSp mod">
        <pc:chgData name="Stothers, Curtis T" userId="cb3daacb-3978-4a9f-8c12-28f24abd4127" providerId="ADAL" clId="{9C1CE255-EF6C-4620-A036-32DFE3D6F8A9}" dt="2022-12-22T18:17:17.628" v="684" actId="14100"/>
        <pc:sldMkLst>
          <pc:docMk/>
          <pc:sldMk cId="956298595" sldId="1381"/>
        </pc:sldMkLst>
        <pc:spChg chg="mod">
          <ac:chgData name="Stothers, Curtis T" userId="cb3daacb-3978-4a9f-8c12-28f24abd4127" providerId="ADAL" clId="{9C1CE255-EF6C-4620-A036-32DFE3D6F8A9}" dt="2022-12-22T18:17:17.628" v="684" actId="14100"/>
          <ac:spMkLst>
            <pc:docMk/>
            <pc:sldMk cId="956298595" sldId="1381"/>
            <ac:spMk id="15" creationId="{DF694BE4-4D62-4730-BB5B-C9E141B55190}"/>
          </ac:spMkLst>
        </pc:spChg>
      </pc:sldChg>
      <pc:sldChg chg="modSp mod">
        <pc:chgData name="Stothers, Curtis T" userId="cb3daacb-3978-4a9f-8c12-28f24abd4127" providerId="ADAL" clId="{9C1CE255-EF6C-4620-A036-32DFE3D6F8A9}" dt="2022-12-22T16:12:57.949" v="205" actId="14100"/>
        <pc:sldMkLst>
          <pc:docMk/>
          <pc:sldMk cId="113667464" sldId="1382"/>
        </pc:sldMkLst>
        <pc:spChg chg="mod">
          <ac:chgData name="Stothers, Curtis T" userId="cb3daacb-3978-4a9f-8c12-28f24abd4127" providerId="ADAL" clId="{9C1CE255-EF6C-4620-A036-32DFE3D6F8A9}" dt="2022-12-22T16:12:57.949" v="205" actId="14100"/>
          <ac:spMkLst>
            <pc:docMk/>
            <pc:sldMk cId="113667464" sldId="1382"/>
            <ac:spMk id="15" creationId="{DF694BE4-4D62-4730-BB5B-C9E141B55190}"/>
          </ac:spMkLst>
        </pc:spChg>
      </pc:sldChg>
      <pc:sldChg chg="modSp mod">
        <pc:chgData name="Stothers, Curtis T" userId="cb3daacb-3978-4a9f-8c12-28f24abd4127" providerId="ADAL" clId="{9C1CE255-EF6C-4620-A036-32DFE3D6F8A9}" dt="2022-12-22T16:08:56.844" v="149" actId="1076"/>
        <pc:sldMkLst>
          <pc:docMk/>
          <pc:sldMk cId="3233827280" sldId="1383"/>
        </pc:sldMkLst>
        <pc:spChg chg="mod">
          <ac:chgData name="Stothers, Curtis T" userId="cb3daacb-3978-4a9f-8c12-28f24abd4127" providerId="ADAL" clId="{9C1CE255-EF6C-4620-A036-32DFE3D6F8A9}" dt="2022-12-22T16:08:56.844" v="149" actId="1076"/>
          <ac:spMkLst>
            <pc:docMk/>
            <pc:sldMk cId="3233827280" sldId="1383"/>
            <ac:spMk id="15" creationId="{DF694BE4-4D62-4730-BB5B-C9E141B55190}"/>
          </ac:spMkLst>
        </pc:spChg>
      </pc:sldChg>
      <pc:sldChg chg="del">
        <pc:chgData name="Stothers, Curtis T" userId="cb3daacb-3978-4a9f-8c12-28f24abd4127" providerId="ADAL" clId="{9C1CE255-EF6C-4620-A036-32DFE3D6F8A9}" dt="2022-12-22T15:39:03.562" v="51" actId="47"/>
        <pc:sldMkLst>
          <pc:docMk/>
          <pc:sldMk cId="769951245" sldId="1386"/>
        </pc:sldMkLst>
      </pc:sldChg>
      <pc:sldChg chg="modSp mod">
        <pc:chgData name="Stothers, Curtis T" userId="cb3daacb-3978-4a9f-8c12-28f24abd4127" providerId="ADAL" clId="{9C1CE255-EF6C-4620-A036-32DFE3D6F8A9}" dt="2022-12-22T16:08:23.041" v="138" actId="1076"/>
        <pc:sldMkLst>
          <pc:docMk/>
          <pc:sldMk cId="3851562459" sldId="1389"/>
        </pc:sldMkLst>
        <pc:spChg chg="mod">
          <ac:chgData name="Stothers, Curtis T" userId="cb3daacb-3978-4a9f-8c12-28f24abd4127" providerId="ADAL" clId="{9C1CE255-EF6C-4620-A036-32DFE3D6F8A9}" dt="2022-12-22T16:08:23.041" v="138" actId="1076"/>
          <ac:spMkLst>
            <pc:docMk/>
            <pc:sldMk cId="3851562459" sldId="1389"/>
            <ac:spMk id="17" creationId="{74CF49E5-050C-4F98-A979-3E09E5216750}"/>
          </ac:spMkLst>
        </pc:spChg>
      </pc:sldChg>
      <pc:sldChg chg="addSp delSp modSp mod">
        <pc:chgData name="Stothers, Curtis T" userId="cb3daacb-3978-4a9f-8c12-28f24abd4127" providerId="ADAL" clId="{9C1CE255-EF6C-4620-A036-32DFE3D6F8A9}" dt="2022-12-22T18:13:39.918" v="640" actId="20577"/>
        <pc:sldMkLst>
          <pc:docMk/>
          <pc:sldMk cId="1285556997" sldId="1390"/>
        </pc:sldMkLst>
        <pc:spChg chg="del mod">
          <ac:chgData name="Stothers, Curtis T" userId="cb3daacb-3978-4a9f-8c12-28f24abd4127" providerId="ADAL" clId="{9C1CE255-EF6C-4620-A036-32DFE3D6F8A9}" dt="2022-12-22T18:03:17.054" v="276" actId="478"/>
          <ac:spMkLst>
            <pc:docMk/>
            <pc:sldMk cId="1285556997" sldId="1390"/>
            <ac:spMk id="16" creationId="{070D9EE9-8D53-459D-A65A-D37EAEC4FB70}"/>
          </ac:spMkLst>
        </pc:spChg>
        <pc:spChg chg="mod">
          <ac:chgData name="Stothers, Curtis T" userId="cb3daacb-3978-4a9f-8c12-28f24abd4127" providerId="ADAL" clId="{9C1CE255-EF6C-4620-A036-32DFE3D6F8A9}" dt="2022-12-22T18:03:10.571" v="275" actId="20577"/>
          <ac:spMkLst>
            <pc:docMk/>
            <pc:sldMk cId="1285556997" sldId="1390"/>
            <ac:spMk id="19" creationId="{00000000-0000-0000-0000-000000000000}"/>
          </ac:spMkLst>
        </pc:spChg>
        <pc:spChg chg="mod">
          <ac:chgData name="Stothers, Curtis T" userId="cb3daacb-3978-4a9f-8c12-28f24abd4127" providerId="ADAL" clId="{9C1CE255-EF6C-4620-A036-32DFE3D6F8A9}" dt="2022-12-22T18:13:39.918" v="640" actId="20577"/>
          <ac:spMkLst>
            <pc:docMk/>
            <pc:sldMk cId="1285556997" sldId="1390"/>
            <ac:spMk id="21" creationId="{ACFBD2B1-F00C-4968-9BDE-A4B062A91245}"/>
          </ac:spMkLst>
        </pc:spChg>
        <pc:spChg chg="del mod">
          <ac:chgData name="Stothers, Curtis T" userId="cb3daacb-3978-4a9f-8c12-28f24abd4127" providerId="ADAL" clId="{9C1CE255-EF6C-4620-A036-32DFE3D6F8A9}" dt="2022-12-22T18:11:54.495" v="628" actId="478"/>
          <ac:spMkLst>
            <pc:docMk/>
            <pc:sldMk cId="1285556997" sldId="1390"/>
            <ac:spMk id="22" creationId="{24CC431B-7AC8-4C78-A03F-AA1BF8C9769F}"/>
          </ac:spMkLst>
        </pc:spChg>
        <pc:picChg chg="del mod">
          <ac:chgData name="Stothers, Curtis T" userId="cb3daacb-3978-4a9f-8c12-28f24abd4127" providerId="ADAL" clId="{9C1CE255-EF6C-4620-A036-32DFE3D6F8A9}" dt="2022-12-22T18:08:19.232" v="619" actId="478"/>
          <ac:picMkLst>
            <pc:docMk/>
            <pc:sldMk cId="1285556997" sldId="1390"/>
            <ac:picMk id="17" creationId="{4A2758F6-9D79-4BD6-9535-E5DDDEAC7566}"/>
          </ac:picMkLst>
        </pc:picChg>
        <pc:picChg chg="add mod">
          <ac:chgData name="Stothers, Curtis T" userId="cb3daacb-3978-4a9f-8c12-28f24abd4127" providerId="ADAL" clId="{9C1CE255-EF6C-4620-A036-32DFE3D6F8A9}" dt="2022-12-22T18:12:08.859" v="632" actId="1076"/>
          <ac:picMkLst>
            <pc:docMk/>
            <pc:sldMk cId="1285556997" sldId="1390"/>
            <ac:picMk id="1026" creationId="{A5BEE4FC-BD04-432F-AF37-B287645BF3F0}"/>
          </ac:picMkLst>
        </pc:picChg>
      </pc:sldChg>
      <pc:sldChg chg="modSp mod">
        <pc:chgData name="Stothers, Curtis T" userId="cb3daacb-3978-4a9f-8c12-28f24abd4127" providerId="ADAL" clId="{9C1CE255-EF6C-4620-A036-32DFE3D6F8A9}" dt="2022-12-22T16:16:25.049" v="226" actId="1076"/>
        <pc:sldMkLst>
          <pc:docMk/>
          <pc:sldMk cId="1581694047" sldId="1391"/>
        </pc:sldMkLst>
        <pc:spChg chg="mod">
          <ac:chgData name="Stothers, Curtis T" userId="cb3daacb-3978-4a9f-8c12-28f24abd4127" providerId="ADAL" clId="{9C1CE255-EF6C-4620-A036-32DFE3D6F8A9}" dt="2022-12-22T16:16:25.049" v="226" actId="1076"/>
          <ac:spMkLst>
            <pc:docMk/>
            <pc:sldMk cId="1581694047" sldId="1391"/>
            <ac:spMk id="17" creationId="{DB2889AB-D2BA-45B1-9ECB-3A628A6C327B}"/>
          </ac:spMkLst>
        </pc:spChg>
        <pc:picChg chg="mod">
          <ac:chgData name="Stothers, Curtis T" userId="cb3daacb-3978-4a9f-8c12-28f24abd4127" providerId="ADAL" clId="{9C1CE255-EF6C-4620-A036-32DFE3D6F8A9}" dt="2022-12-22T16:16:17.437" v="225" actId="1076"/>
          <ac:picMkLst>
            <pc:docMk/>
            <pc:sldMk cId="1581694047" sldId="1391"/>
            <ac:picMk id="5" creationId="{38297818-F970-4B47-8D80-217F5C717876}"/>
          </ac:picMkLst>
        </pc:picChg>
      </pc:sldChg>
      <pc:sldChg chg="modSp mod">
        <pc:chgData name="Stothers, Curtis T" userId="cb3daacb-3978-4a9f-8c12-28f24abd4127" providerId="ADAL" clId="{9C1CE255-EF6C-4620-A036-32DFE3D6F8A9}" dt="2022-12-22T18:16:23.675" v="656" actId="14100"/>
        <pc:sldMkLst>
          <pc:docMk/>
          <pc:sldMk cId="835709359" sldId="1393"/>
        </pc:sldMkLst>
        <pc:spChg chg="mod">
          <ac:chgData name="Stothers, Curtis T" userId="cb3daacb-3978-4a9f-8c12-28f24abd4127" providerId="ADAL" clId="{9C1CE255-EF6C-4620-A036-32DFE3D6F8A9}" dt="2022-12-22T18:16:23.675" v="656" actId="14100"/>
          <ac:spMkLst>
            <pc:docMk/>
            <pc:sldMk cId="835709359" sldId="1393"/>
            <ac:spMk id="26" creationId="{7B517E4C-6E84-4927-92CE-F13155A1FBB2}"/>
          </ac:spMkLst>
        </pc:spChg>
      </pc:sldChg>
      <pc:sldChg chg="del">
        <pc:chgData name="Stothers, Curtis T" userId="cb3daacb-3978-4a9f-8c12-28f24abd4127" providerId="ADAL" clId="{9C1CE255-EF6C-4620-A036-32DFE3D6F8A9}" dt="2022-12-22T15:39:03.562" v="51" actId="47"/>
        <pc:sldMkLst>
          <pc:docMk/>
          <pc:sldMk cId="3140900458" sldId="1397"/>
        </pc:sldMkLst>
      </pc:sldChg>
      <pc:sldChg chg="del">
        <pc:chgData name="Stothers, Curtis T" userId="cb3daacb-3978-4a9f-8c12-28f24abd4127" providerId="ADAL" clId="{9C1CE255-EF6C-4620-A036-32DFE3D6F8A9}" dt="2022-12-22T15:39:03.562" v="51" actId="47"/>
        <pc:sldMkLst>
          <pc:docMk/>
          <pc:sldMk cId="2684787318" sldId="1398"/>
        </pc:sldMkLst>
      </pc:sldChg>
      <pc:sldChg chg="modSp mod">
        <pc:chgData name="Stothers, Curtis T" userId="cb3daacb-3978-4a9f-8c12-28f24abd4127" providerId="ADAL" clId="{9C1CE255-EF6C-4620-A036-32DFE3D6F8A9}" dt="2022-12-22T16:11:10.518" v="182" actId="1076"/>
        <pc:sldMkLst>
          <pc:docMk/>
          <pc:sldMk cId="714551785" sldId="1399"/>
        </pc:sldMkLst>
        <pc:spChg chg="mod">
          <ac:chgData name="Stothers, Curtis T" userId="cb3daacb-3978-4a9f-8c12-28f24abd4127" providerId="ADAL" clId="{9C1CE255-EF6C-4620-A036-32DFE3D6F8A9}" dt="2022-12-22T16:11:10.518" v="182" actId="1076"/>
          <ac:spMkLst>
            <pc:docMk/>
            <pc:sldMk cId="714551785" sldId="1399"/>
            <ac:spMk id="15" creationId="{DF694BE4-4D62-4730-BB5B-C9E141B55190}"/>
          </ac:spMkLst>
        </pc:spChg>
      </pc:sldChg>
      <pc:sldChg chg="addSp delSp modSp mod">
        <pc:chgData name="Stothers, Curtis T" userId="cb3daacb-3978-4a9f-8c12-28f24abd4127" providerId="ADAL" clId="{9C1CE255-EF6C-4620-A036-32DFE3D6F8A9}" dt="2022-12-22T18:15:32.411" v="655" actId="1076"/>
        <pc:sldMkLst>
          <pc:docMk/>
          <pc:sldMk cId="2716417900" sldId="1401"/>
        </pc:sldMkLst>
        <pc:spChg chg="mod">
          <ac:chgData name="Stothers, Curtis T" userId="cb3daacb-3978-4a9f-8c12-28f24abd4127" providerId="ADAL" clId="{9C1CE255-EF6C-4620-A036-32DFE3D6F8A9}" dt="2022-12-22T18:12:54.232" v="639" actId="1076"/>
          <ac:spMkLst>
            <pc:docMk/>
            <pc:sldMk cId="2716417900" sldId="1401"/>
            <ac:spMk id="16" creationId="{070D9EE9-8D53-459D-A65A-D37EAEC4FB70}"/>
          </ac:spMkLst>
        </pc:spChg>
        <pc:picChg chg="del mod">
          <ac:chgData name="Stothers, Curtis T" userId="cb3daacb-3978-4a9f-8c12-28f24abd4127" providerId="ADAL" clId="{9C1CE255-EF6C-4620-A036-32DFE3D6F8A9}" dt="2022-12-22T18:14:11.866" v="646" actId="478"/>
          <ac:picMkLst>
            <pc:docMk/>
            <pc:sldMk cId="2716417900" sldId="1401"/>
            <ac:picMk id="10" creationId="{3E8CC3AC-6513-4F62-A725-18F42C970A77}"/>
          </ac:picMkLst>
        </pc:picChg>
        <pc:picChg chg="add mod">
          <ac:chgData name="Stothers, Curtis T" userId="cb3daacb-3978-4a9f-8c12-28f24abd4127" providerId="ADAL" clId="{9C1CE255-EF6C-4620-A036-32DFE3D6F8A9}" dt="2022-12-22T18:15:32.411" v="655" actId="1076"/>
          <ac:picMkLst>
            <pc:docMk/>
            <pc:sldMk cId="2716417900" sldId="1401"/>
            <ac:picMk id="2050" creationId="{8EB3F2B2-FF56-4EEE-AB4C-1EB0DDAAA6A7}"/>
          </ac:picMkLst>
        </pc:picChg>
      </pc:sldChg>
      <pc:sldChg chg="modSp mod">
        <pc:chgData name="Stothers, Curtis T" userId="cb3daacb-3978-4a9f-8c12-28f24abd4127" providerId="ADAL" clId="{9C1CE255-EF6C-4620-A036-32DFE3D6F8A9}" dt="2022-12-22T16:13:48.992" v="215" actId="14100"/>
        <pc:sldMkLst>
          <pc:docMk/>
          <pc:sldMk cId="1843270013" sldId="1408"/>
        </pc:sldMkLst>
        <pc:spChg chg="mod">
          <ac:chgData name="Stothers, Curtis T" userId="cb3daacb-3978-4a9f-8c12-28f24abd4127" providerId="ADAL" clId="{9C1CE255-EF6C-4620-A036-32DFE3D6F8A9}" dt="2022-12-22T16:13:44.011" v="213" actId="1076"/>
          <ac:spMkLst>
            <pc:docMk/>
            <pc:sldMk cId="1843270013" sldId="1408"/>
            <ac:spMk id="17" creationId="{4FE57FF9-7FAD-4BF1-B341-98EB564FDA20}"/>
          </ac:spMkLst>
        </pc:spChg>
        <pc:picChg chg="mod">
          <ac:chgData name="Stothers, Curtis T" userId="cb3daacb-3978-4a9f-8c12-28f24abd4127" providerId="ADAL" clId="{9C1CE255-EF6C-4620-A036-32DFE3D6F8A9}" dt="2022-12-22T16:13:48.992" v="215" actId="14100"/>
          <ac:picMkLst>
            <pc:docMk/>
            <pc:sldMk cId="1843270013" sldId="1408"/>
            <ac:picMk id="5" creationId="{44C58CBD-5A89-4BE8-84B0-D3880A6E2460}"/>
          </ac:picMkLst>
        </pc:picChg>
      </pc:sldChg>
      <pc:sldChg chg="modSp del mod">
        <pc:chgData name="Stothers, Curtis T" userId="cb3daacb-3978-4a9f-8c12-28f24abd4127" providerId="ADAL" clId="{9C1CE255-EF6C-4620-A036-32DFE3D6F8A9}" dt="2022-12-22T16:04:13.060" v="81" actId="2696"/>
        <pc:sldMkLst>
          <pc:docMk/>
          <pc:sldMk cId="4142366821" sldId="1409"/>
        </pc:sldMkLst>
        <pc:spChg chg="mod">
          <ac:chgData name="Stothers, Curtis T" userId="cb3daacb-3978-4a9f-8c12-28f24abd4127" providerId="ADAL" clId="{9C1CE255-EF6C-4620-A036-32DFE3D6F8A9}" dt="2022-12-22T16:03:50.873" v="80" actId="20577"/>
          <ac:spMkLst>
            <pc:docMk/>
            <pc:sldMk cId="4142366821" sldId="1409"/>
            <ac:spMk id="15" creationId="{DF694BE4-4D62-4730-BB5B-C9E141B55190}"/>
          </ac:spMkLst>
        </pc:spChg>
      </pc:sldChg>
      <pc:sldChg chg="modSp mod">
        <pc:chgData name="Stothers, Curtis T" userId="cb3daacb-3978-4a9f-8c12-28f24abd4127" providerId="ADAL" clId="{9C1CE255-EF6C-4620-A036-32DFE3D6F8A9}" dt="2022-12-22T16:14:02.886" v="216" actId="255"/>
        <pc:sldMkLst>
          <pc:docMk/>
          <pc:sldMk cId="3965072478" sldId="1410"/>
        </pc:sldMkLst>
        <pc:spChg chg="mod">
          <ac:chgData name="Stothers, Curtis T" userId="cb3daacb-3978-4a9f-8c12-28f24abd4127" providerId="ADAL" clId="{9C1CE255-EF6C-4620-A036-32DFE3D6F8A9}" dt="2022-12-22T16:14:02.886" v="216" actId="255"/>
          <ac:spMkLst>
            <pc:docMk/>
            <pc:sldMk cId="3965072478" sldId="1410"/>
            <ac:spMk id="17" creationId="{DB2889AB-D2BA-45B1-9ECB-3A628A6C327B}"/>
          </ac:spMkLst>
        </pc:spChg>
      </pc:sldChg>
      <pc:sldChg chg="modSp">
        <pc:chgData name="Stothers, Curtis T" userId="cb3daacb-3978-4a9f-8c12-28f24abd4127" providerId="ADAL" clId="{9C1CE255-EF6C-4620-A036-32DFE3D6F8A9}" dt="2022-12-22T16:13:13.411" v="207" actId="1076"/>
        <pc:sldMkLst>
          <pc:docMk/>
          <pc:sldMk cId="4276806064" sldId="1411"/>
        </pc:sldMkLst>
        <pc:spChg chg="mod">
          <ac:chgData name="Stothers, Curtis T" userId="cb3daacb-3978-4a9f-8c12-28f24abd4127" providerId="ADAL" clId="{9C1CE255-EF6C-4620-A036-32DFE3D6F8A9}" dt="2022-12-22T16:13:13.411" v="207" actId="1076"/>
          <ac:spMkLst>
            <pc:docMk/>
            <pc:sldMk cId="4276806064" sldId="1411"/>
            <ac:spMk id="17" creationId="{4FE57FF9-7FAD-4BF1-B341-98EB564FDA20}"/>
          </ac:spMkLst>
        </pc:spChg>
      </pc:sldChg>
      <pc:sldChg chg="modSp mod">
        <pc:chgData name="Stothers, Curtis T" userId="cb3daacb-3978-4a9f-8c12-28f24abd4127" providerId="ADAL" clId="{9C1CE255-EF6C-4620-A036-32DFE3D6F8A9}" dt="2022-12-22T16:08:41.292" v="146" actId="27636"/>
        <pc:sldMkLst>
          <pc:docMk/>
          <pc:sldMk cId="1044494469" sldId="1412"/>
        </pc:sldMkLst>
        <pc:spChg chg="mod">
          <ac:chgData name="Stothers, Curtis T" userId="cb3daacb-3978-4a9f-8c12-28f24abd4127" providerId="ADAL" clId="{9C1CE255-EF6C-4620-A036-32DFE3D6F8A9}" dt="2022-12-22T16:08:41.292" v="146" actId="27636"/>
          <ac:spMkLst>
            <pc:docMk/>
            <pc:sldMk cId="1044494469" sldId="1412"/>
            <ac:spMk id="15" creationId="{DF694BE4-4D62-4730-BB5B-C9E141B55190}"/>
          </ac:spMkLst>
        </pc:spChg>
      </pc:sldChg>
      <pc:sldChg chg="addSp modSp add mod">
        <pc:chgData name="Stothers, Curtis T" userId="cb3daacb-3978-4a9f-8c12-28f24abd4127" providerId="ADAL" clId="{9C1CE255-EF6C-4620-A036-32DFE3D6F8A9}" dt="2022-12-22T18:24:14.498" v="704" actId="1076"/>
        <pc:sldMkLst>
          <pc:docMk/>
          <pc:sldMk cId="507479346" sldId="1414"/>
        </pc:sldMkLst>
        <pc:spChg chg="mod">
          <ac:chgData name="Stothers, Curtis T" userId="cb3daacb-3978-4a9f-8c12-28f24abd4127" providerId="ADAL" clId="{9C1CE255-EF6C-4620-A036-32DFE3D6F8A9}" dt="2022-12-22T18:24:07.322" v="702" actId="1076"/>
          <ac:spMkLst>
            <pc:docMk/>
            <pc:sldMk cId="507479346" sldId="1414"/>
            <ac:spMk id="15" creationId="{DF694BE4-4D62-4730-BB5B-C9E141B55190}"/>
          </ac:spMkLst>
        </pc:spChg>
        <pc:picChg chg="add mod modCrop">
          <ac:chgData name="Stothers, Curtis T" userId="cb3daacb-3978-4a9f-8c12-28f24abd4127" providerId="ADAL" clId="{9C1CE255-EF6C-4620-A036-32DFE3D6F8A9}" dt="2022-12-22T18:24:14.498" v="704" actId="1076"/>
          <ac:picMkLst>
            <pc:docMk/>
            <pc:sldMk cId="507479346" sldId="1414"/>
            <ac:picMk id="3" creationId="{097E7766-856D-4A4C-A3CC-FE84AE90D085}"/>
          </ac:picMkLst>
        </pc:picChg>
      </pc:sldChg>
      <pc:sldChg chg="delSp modSp add mod ord">
        <pc:chgData name="Stothers, Curtis T" userId="cb3daacb-3978-4a9f-8c12-28f24abd4127" providerId="ADAL" clId="{9C1CE255-EF6C-4620-A036-32DFE3D6F8A9}" dt="2022-12-22T18:14:00.486" v="645" actId="1076"/>
        <pc:sldMkLst>
          <pc:docMk/>
          <pc:sldMk cId="3806377874" sldId="1415"/>
        </pc:sldMkLst>
        <pc:spChg chg="mod">
          <ac:chgData name="Stothers, Curtis T" userId="cb3daacb-3978-4a9f-8c12-28f24abd4127" providerId="ADAL" clId="{9C1CE255-EF6C-4620-A036-32DFE3D6F8A9}" dt="2022-12-22T18:13:59.098" v="644" actId="1076"/>
          <ac:spMkLst>
            <pc:docMk/>
            <pc:sldMk cId="3806377874" sldId="1415"/>
            <ac:spMk id="16" creationId="{070D9EE9-8D53-459D-A65A-D37EAEC4FB70}"/>
          </ac:spMkLst>
        </pc:spChg>
        <pc:spChg chg="del">
          <ac:chgData name="Stothers, Curtis T" userId="cb3daacb-3978-4a9f-8c12-28f24abd4127" providerId="ADAL" clId="{9C1CE255-EF6C-4620-A036-32DFE3D6F8A9}" dt="2022-12-22T18:02:49.305" v="264" actId="478"/>
          <ac:spMkLst>
            <pc:docMk/>
            <pc:sldMk cId="3806377874" sldId="1415"/>
            <ac:spMk id="21" creationId="{ACFBD2B1-F00C-4968-9BDE-A4B062A91245}"/>
          </ac:spMkLst>
        </pc:spChg>
        <pc:picChg chg="mod">
          <ac:chgData name="Stothers, Curtis T" userId="cb3daacb-3978-4a9f-8c12-28f24abd4127" providerId="ADAL" clId="{9C1CE255-EF6C-4620-A036-32DFE3D6F8A9}" dt="2022-12-22T18:14:00.486" v="645" actId="1076"/>
          <ac:picMkLst>
            <pc:docMk/>
            <pc:sldMk cId="3806377874" sldId="1415"/>
            <ac:picMk id="17" creationId="{4A2758F6-9D79-4BD6-9535-E5DDDEAC7566}"/>
          </ac:picMkLst>
        </pc:picChg>
      </pc:sldChg>
      <pc:sldChg chg="addSp modSp add mod">
        <pc:chgData name="Stothers, Curtis T" userId="cb3daacb-3978-4a9f-8c12-28f24abd4127" providerId="ADAL" clId="{9C1CE255-EF6C-4620-A036-32DFE3D6F8A9}" dt="2022-12-22T18:19:58.166" v="695" actId="1076"/>
        <pc:sldMkLst>
          <pc:docMk/>
          <pc:sldMk cId="396745343" sldId="1416"/>
        </pc:sldMkLst>
        <pc:spChg chg="mod">
          <ac:chgData name="Stothers, Curtis T" userId="cb3daacb-3978-4a9f-8c12-28f24abd4127" providerId="ADAL" clId="{9C1CE255-EF6C-4620-A036-32DFE3D6F8A9}" dt="2022-12-22T18:18:14.660" v="690" actId="1076"/>
          <ac:spMkLst>
            <pc:docMk/>
            <pc:sldMk cId="396745343" sldId="1416"/>
            <ac:spMk id="15" creationId="{DF694BE4-4D62-4730-BB5B-C9E141B55190}"/>
          </ac:spMkLst>
        </pc:spChg>
        <pc:picChg chg="add mod">
          <ac:chgData name="Stothers, Curtis T" userId="cb3daacb-3978-4a9f-8c12-28f24abd4127" providerId="ADAL" clId="{9C1CE255-EF6C-4620-A036-32DFE3D6F8A9}" dt="2022-12-22T18:19:58.166" v="695" actId="1076"/>
          <ac:picMkLst>
            <pc:docMk/>
            <pc:sldMk cId="396745343" sldId="1416"/>
            <ac:picMk id="3" creationId="{CD07E1BD-77F9-4E15-92F6-DA5E332EA84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E6E0-12CD-4B18-AAFD-385E76269978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DBFD5-9FC0-41E7-83AD-7FD194BC1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19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F36964-17C7-0549-B481-AB41B671D7F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C2E593-6EB0-804C-B614-6DC8E8642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97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28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41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3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19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49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35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85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72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8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2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4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9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5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9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8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46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4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87DF-C351-4E23-80EA-FA13E5A65559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6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AD3A-6DC5-43D4-8B6B-FA8DE5E19785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6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A99-1866-48EB-A13F-448A687C3DA2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3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83F-637B-45DF-A145-CAA6E4175517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7575" y="7624732"/>
            <a:ext cx="3413760" cy="438150"/>
          </a:xfrm>
        </p:spPr>
        <p:txBody>
          <a:bodyPr/>
          <a:lstStyle>
            <a:lvl1pPr>
              <a:defRPr sz="1200">
                <a:latin typeface="Franklin Gothic Medium" panose="020B0603020102020204" pitchFamily="34" charset="0"/>
              </a:defRPr>
            </a:lvl1pPr>
          </a:lstStyle>
          <a:p>
            <a:fld id="{BD3E55A9-569A-D545-A4B8-5FD1BEC676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0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9330-73DF-4A6B-A543-3C29D5CEAAE4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8086" y="7627621"/>
            <a:ext cx="3413760" cy="438150"/>
          </a:xfrm>
        </p:spPr>
        <p:txBody>
          <a:bodyPr/>
          <a:lstStyle>
            <a:lvl1pPr>
              <a:defRPr sz="1200">
                <a:latin typeface="Franklin Gothic Medium" panose="020B0603020102020204" pitchFamily="34" charset="0"/>
              </a:defRPr>
            </a:lvl1pPr>
          </a:lstStyle>
          <a:p>
            <a:fld id="{BD3E55A9-569A-D545-A4B8-5FD1BEC676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2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39F8-0BDF-4067-94B0-7A6889FFB846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68596" y="7627621"/>
            <a:ext cx="3413760" cy="438150"/>
          </a:xfrm>
        </p:spPr>
        <p:txBody>
          <a:bodyPr/>
          <a:lstStyle>
            <a:lvl1pPr>
              <a:defRPr sz="1200"/>
            </a:lvl1pPr>
          </a:lstStyle>
          <a:p>
            <a:fld id="{BD3E55A9-569A-D545-A4B8-5FD1BEC676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6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606-51B4-4C96-B4B2-0E301CBFB06D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8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F2FE-5A84-44DD-8A90-8B1F5401125D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3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CED6-FB53-4681-97AB-164353BC829C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6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787D-CF70-4A92-92B4-94DA68910390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4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6F8-0F5F-4EAC-8668-D2B983F006FE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E7DD-7C35-4747-99CF-36A8FA2BD841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fety@jea.com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38D84BE-4C9F-4955-B3B2-1F766AE66654}"/>
              </a:ext>
            </a:extLst>
          </p:cNvPr>
          <p:cNvSpPr txBox="1">
            <a:spLocks/>
          </p:cNvSpPr>
          <p:nvPr/>
        </p:nvSpPr>
        <p:spPr>
          <a:xfrm>
            <a:off x="8876497" y="1363463"/>
            <a:ext cx="5637799" cy="2616229"/>
          </a:xfrm>
          <a:prstGeom prst="rect">
            <a:avLst/>
          </a:prstGeom>
        </p:spPr>
        <p:txBody>
          <a:bodyPr vert="horz" wrap="square" lIns="0" tIns="12954" rIns="0" bIns="0" rtlCol="0" anchor="b">
            <a:spAutoFit/>
          </a:bodyPr>
          <a:lstStyle>
            <a:lvl1pPr algn="ctr">
              <a:defRPr sz="7200" b="1" i="0">
                <a:solidFill>
                  <a:schemeClr val="bg1"/>
                </a:solidFill>
                <a:latin typeface="Franklin Gothic Demi"/>
                <a:ea typeface="+mj-ea"/>
                <a:cs typeface="Franklin Gothic Demi"/>
              </a:defRPr>
            </a:lvl1pPr>
          </a:lstStyle>
          <a:p>
            <a:pPr marL="15240" marR="6096" defTabSz="914400">
              <a:lnSpc>
                <a:spcPct val="101200"/>
              </a:lnSpc>
              <a:spcBef>
                <a:spcPts val="102"/>
              </a:spcBef>
            </a:pPr>
            <a:r>
              <a:rPr lang="en-US" sz="4400" kern="0" spc="-78" dirty="0">
                <a:solidFill>
                  <a:srgbClr val="2D75B6"/>
                </a:solidFill>
              </a:rPr>
              <a:t>JEA Substation, T&amp;D, and Underground</a:t>
            </a:r>
          </a:p>
          <a:p>
            <a:pPr marL="15240" marR="6096" defTabSz="914400">
              <a:lnSpc>
                <a:spcPct val="101200"/>
              </a:lnSpc>
              <a:spcBef>
                <a:spcPts val="102"/>
              </a:spcBef>
            </a:pPr>
            <a:endParaRPr lang="en-US" sz="4400" kern="0" spc="-78" dirty="0">
              <a:solidFill>
                <a:srgbClr val="2D75B6"/>
              </a:solidFill>
            </a:endParaRPr>
          </a:p>
          <a:p>
            <a:pPr marL="15240" marR="6096" defTabSz="914400">
              <a:lnSpc>
                <a:spcPct val="101200"/>
              </a:lnSpc>
              <a:spcBef>
                <a:spcPts val="102"/>
              </a:spcBef>
            </a:pPr>
            <a:r>
              <a:rPr lang="en-US" sz="3600" kern="0" spc="-78" dirty="0">
                <a:solidFill>
                  <a:srgbClr val="2D75B6"/>
                </a:solidFill>
              </a:rPr>
              <a:t>Site Specific Safety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A9999-8305-4A25-B511-D2BF619CD1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6420" y="6324698"/>
            <a:ext cx="2777923" cy="1271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D0A02D-E825-4019-A1B6-EED1752B9954}"/>
              </a:ext>
            </a:extLst>
          </p:cNvPr>
          <p:cNvSpPr txBox="1"/>
          <p:nvPr/>
        </p:nvSpPr>
        <p:spPr>
          <a:xfrm>
            <a:off x="11446954" y="7451849"/>
            <a:ext cx="246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300" spc="-100" dirty="0">
                <a:solidFill>
                  <a:srgbClr val="0070C0"/>
                </a:solidFill>
                <a:latin typeface="Franklin Gothic Medium" panose="020B0603020102020204" pitchFamily="34" charset="0"/>
                <a:cs typeface="Franklin Gothic Medium"/>
              </a:rPr>
              <a:t>Updated: December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C61671-88F2-4502-837B-68D9EAFD1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497" y="7959385"/>
            <a:ext cx="5753903" cy="276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BE08A-A616-482B-A1CC-687017DDB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8853054" cy="82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7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PPE Requirements, cont.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FBD2B1-F00C-4968-9BDE-A4B062A91245}"/>
              </a:ext>
            </a:extLst>
          </p:cNvPr>
          <p:cNvSpPr txBox="1"/>
          <p:nvPr/>
        </p:nvSpPr>
        <p:spPr>
          <a:xfrm>
            <a:off x="911006" y="1966965"/>
            <a:ext cx="1073305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9447" indent="-509447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200" dirty="0"/>
              <a:t>Safety Toed Boots:</a:t>
            </a:r>
          </a:p>
          <a:p>
            <a:pPr marL="509447" indent="-509447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sz="3200" dirty="0"/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Leather or similar material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Defined heel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Electrical Hazard (EH) Rating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Ankle support 5” upper (Line Maintainer 10”)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No Slip-on styles for Line Maintainer boots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Slip resistant soles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Protective toe meets ASTM F2413 standard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Rigid sole shank for Line Maintainers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Other guards where required depending on the hazards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5BEE4FC-BD04-432F-AF37-B287645B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75" y="2091861"/>
            <a:ext cx="2914100" cy="29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5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PPE Requirements, cont.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0D9EE9-8D53-459D-A65A-D37EAEC4FB70}"/>
              </a:ext>
            </a:extLst>
          </p:cNvPr>
          <p:cNvSpPr txBox="1"/>
          <p:nvPr/>
        </p:nvSpPr>
        <p:spPr>
          <a:xfrm>
            <a:off x="749588" y="1839341"/>
            <a:ext cx="1367436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9447" indent="-50944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/>
              <a:t>Safety Glasses:</a:t>
            </a:r>
          </a:p>
          <a:p>
            <a:pPr marL="509447" indent="-50944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/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ANSI approved lenses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Side shields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Goggles where needed</a:t>
            </a:r>
          </a:p>
          <a:p>
            <a:pPr marL="114300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Prescription lenses OK if ANSI or inserted/covered by ANSI safety glasses</a:t>
            </a:r>
          </a:p>
          <a:p>
            <a:pPr marL="1136462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Face Shields are required when exposed to over-spray, chemical splash, chipping, grinding, abrading, etc.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Safety glasses must be worn under face shields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en-US" sz="3200" dirty="0"/>
              <a:t>Project/Task Specific PPE will vary from task to task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8EB3F2B2-FF56-4EEE-AB4C-1EB0DDAAA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r="516" b="20727"/>
          <a:stretch/>
        </p:blipFill>
        <p:spPr bwMode="auto">
          <a:xfrm>
            <a:off x="9910566" y="1779415"/>
            <a:ext cx="3659961" cy="2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1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Emergency Response &amp; Notification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5" name="Rectangle 23">
            <a:extLst>
              <a:ext uri="{FF2B5EF4-FFF2-40B4-BE49-F238E27FC236}">
                <a16:creationId xmlns:a16="http://schemas.microsoft.com/office/drawing/2014/main" id="{DF694BE4-4D62-4730-BB5B-C9E141B55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9588" y="2028277"/>
            <a:ext cx="13220413" cy="4839470"/>
          </a:xfrm>
        </p:spPr>
        <p:txBody>
          <a:bodyPr>
            <a:noAutofit/>
          </a:bodyPr>
          <a:lstStyle/>
          <a:p>
            <a:pPr marL="528315" indent="-52831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200" dirty="0"/>
              <a:t>For any incident requiring immediate emergency care call 911.</a:t>
            </a:r>
          </a:p>
          <a:p>
            <a:pPr marL="528315" indent="-52831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200" dirty="0"/>
              <a:t>Supervisor, lead person, or foreman shall call the JEA Inspector, and/or the necessary emergency numbers as needed:</a:t>
            </a:r>
          </a:p>
          <a:p>
            <a:pPr marL="1099786" lvl="1" indent="-528315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sz="3200" dirty="0"/>
              <a:t>Security emergencies (904) 665-6200</a:t>
            </a:r>
          </a:p>
          <a:p>
            <a:pPr marL="1099786" lvl="1" indent="-528315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sz="3200" dirty="0"/>
              <a:t>Environmental emergencies (904) 620-9921</a:t>
            </a:r>
          </a:p>
          <a:p>
            <a:pPr marL="528315" indent="-528315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sz="3200" dirty="0"/>
              <a:t>All injuries, incidents, and Near Misses shall be reported regardless of how minor they seem.</a:t>
            </a:r>
          </a:p>
        </p:txBody>
      </p:sp>
    </p:spTree>
    <p:extLst>
      <p:ext uri="{BB962C8B-B14F-4D97-AF65-F5344CB8AC3E}">
        <p14:creationId xmlns:p14="http://schemas.microsoft.com/office/powerpoint/2010/main" val="71455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6" y="392152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EVACUATION ROUTES</a:t>
            </a:r>
          </a:p>
        </p:txBody>
      </p:sp>
      <p:pic>
        <p:nvPicPr>
          <p:cNvPr id="7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CE142B93-FA01-49A2-958D-6443019820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06" y="1432307"/>
            <a:ext cx="3739053" cy="3082481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89FF4DD4-E276-424A-A564-09BCD77A24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36" y="4719985"/>
            <a:ext cx="4118633" cy="3255553"/>
          </a:xfrm>
          <a:prstGeom prst="rect">
            <a:avLst/>
          </a:prstGeom>
        </p:spPr>
      </p:pic>
      <p:pic>
        <p:nvPicPr>
          <p:cNvPr id="25" name="Picture 24" descr="A picture containing text, electronics, old&#10;&#10;Description automatically generated">
            <a:extLst>
              <a:ext uri="{FF2B5EF4-FFF2-40B4-BE49-F238E27FC236}">
                <a16:creationId xmlns:a16="http://schemas.microsoft.com/office/drawing/2014/main" id="{EC25C61D-0E93-45E8-8CA5-B5BCFA3C38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09" y="1432308"/>
            <a:ext cx="3088132" cy="31083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B517E4C-6E84-4927-92CE-F13155A1FBB2}"/>
              </a:ext>
            </a:extLst>
          </p:cNvPr>
          <p:cNvSpPr txBox="1"/>
          <p:nvPr/>
        </p:nvSpPr>
        <p:spPr>
          <a:xfrm>
            <a:off x="8768691" y="1486167"/>
            <a:ext cx="57162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Depending on the property, any associated agencies, or surrounding environment, evacuation routes for emergencies can vary greatly.</a:t>
            </a:r>
          </a:p>
          <a:p>
            <a:endParaRPr lang="en-US" dirty="0"/>
          </a:p>
          <a:p>
            <a:r>
              <a:rPr lang="en-US" dirty="0"/>
              <a:t>On the first day of the project all personnel must be informed of evacuation scenarios and routes by the JEA Inspector for the job.</a:t>
            </a:r>
          </a:p>
          <a:p>
            <a:endParaRPr lang="en-US" dirty="0"/>
          </a:p>
          <a:p>
            <a:r>
              <a:rPr lang="en-US" dirty="0"/>
              <a:t>The supervisor, lead person, or foreman, will be responsible for covering this information with any additional personnel that come to the job site and at subsequent Job Safety Briefs.  </a:t>
            </a:r>
          </a:p>
        </p:txBody>
      </p:sp>
    </p:spTree>
    <p:extLst>
      <p:ext uri="{BB962C8B-B14F-4D97-AF65-F5344CB8AC3E}">
        <p14:creationId xmlns:p14="http://schemas.microsoft.com/office/powerpoint/2010/main" val="83570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Daily Safety Briefing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5" name="Rectangle 23">
            <a:extLst>
              <a:ext uri="{FF2B5EF4-FFF2-40B4-BE49-F238E27FC236}">
                <a16:creationId xmlns:a16="http://schemas.microsoft.com/office/drawing/2014/main" id="{DF694BE4-4D62-4730-BB5B-C9E141B55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0399" y="1734844"/>
            <a:ext cx="13309600" cy="5434883"/>
          </a:xfrm>
        </p:spPr>
        <p:txBody>
          <a:bodyPr>
            <a:noAutofit/>
          </a:bodyPr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en-US" altLang="en-US" sz="3200" dirty="0"/>
              <a:t>The supervisor, lead person, or foreman is required to conduct a Job Safety Briefing prior to beginning work with the crew to discuss the hazards that are present for the day’s tasks and the proper controls for each hazard identified.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en-US" altLang="en-US" sz="3200" dirty="0"/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altLang="en-US" sz="3200" dirty="0"/>
              <a:t>Situational awareness, hazard recognition, and being in the moment should be a focus of daily briefing details since the hazards can change.  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en-US" altLang="en-US" sz="3200" dirty="0"/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altLang="en-US" sz="3200" dirty="0"/>
              <a:t>In the case of an evacuation, the contractor will be responsible for accounting for all their personnel and communicating this to Station 5 at (904) 665-7152, as well as their JEA Inspector.</a:t>
            </a:r>
          </a:p>
        </p:txBody>
      </p:sp>
    </p:spTree>
    <p:extLst>
      <p:ext uri="{BB962C8B-B14F-4D97-AF65-F5344CB8AC3E}">
        <p14:creationId xmlns:p14="http://schemas.microsoft.com/office/powerpoint/2010/main" val="95629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High Injury Potential Areas/Activities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5" name="Rectangle 23">
            <a:extLst>
              <a:ext uri="{FF2B5EF4-FFF2-40B4-BE49-F238E27FC236}">
                <a16:creationId xmlns:a16="http://schemas.microsoft.com/office/drawing/2014/main" id="{DF694BE4-4D62-4730-BB5B-C9E141B55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9588" y="2083481"/>
            <a:ext cx="13398973" cy="4983729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Slips, Trips, and Falls (STF)</a:t>
            </a:r>
          </a:p>
          <a:p>
            <a:r>
              <a:rPr lang="en-US" altLang="en-US" sz="3200" dirty="0"/>
              <a:t>Hot Work: Welding, torch cutting, spark generating work, etc.</a:t>
            </a:r>
          </a:p>
          <a:p>
            <a:r>
              <a:rPr lang="en-US" altLang="en-US" sz="3200" dirty="0"/>
              <a:t>Struck By: Moving machinery, vehicles, swinging supplies</a:t>
            </a:r>
          </a:p>
          <a:p>
            <a:r>
              <a:rPr lang="en-US" altLang="en-US" sz="3200" dirty="0"/>
              <a:t>Hazardous Energy: Electricity, pressure (water, air, hydraulics), steam, etc.</a:t>
            </a:r>
          </a:p>
          <a:p>
            <a:r>
              <a:rPr lang="en-US" altLang="en-US" sz="3200" dirty="0"/>
              <a:t>Housekeeping</a:t>
            </a:r>
          </a:p>
          <a:p>
            <a:r>
              <a:rPr lang="en-US" altLang="en-US" sz="3200" dirty="0"/>
              <a:t>Falls: Working at heights, ladders, etc.</a:t>
            </a:r>
          </a:p>
          <a:p>
            <a:pPr marL="509447" indent="-509447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200" b="1" u="sng" dirty="0"/>
              <a:t>100%</a:t>
            </a:r>
            <a:r>
              <a:rPr lang="en-US" sz="3200" dirty="0"/>
              <a:t> Fall Protection at 4’ and over on ALL JEA projects.</a:t>
            </a:r>
          </a:p>
          <a:p>
            <a:pPr marL="509447" indent="-509447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200" dirty="0"/>
              <a:t>Full body harness &amp; fall arrest anchorage required.</a:t>
            </a:r>
          </a:p>
        </p:txBody>
      </p:sp>
    </p:spTree>
    <p:extLst>
      <p:ext uri="{BB962C8B-B14F-4D97-AF65-F5344CB8AC3E}">
        <p14:creationId xmlns:p14="http://schemas.microsoft.com/office/powerpoint/2010/main" val="323382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Hold Tags and Clearances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5" name="Rectangle 23">
            <a:extLst>
              <a:ext uri="{FF2B5EF4-FFF2-40B4-BE49-F238E27FC236}">
                <a16:creationId xmlns:a16="http://schemas.microsoft.com/office/drawing/2014/main" id="{DF694BE4-4D62-4730-BB5B-C9E141B55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006" y="2204041"/>
            <a:ext cx="12660028" cy="4772558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All necessary hold tags and clearances will be obtained and placed by the JEA Inspector.</a:t>
            </a:r>
          </a:p>
          <a:p>
            <a:endParaRPr lang="en-US" altLang="en-US" sz="3200" dirty="0"/>
          </a:p>
          <a:p>
            <a:r>
              <a:rPr lang="en-US" altLang="en-US" sz="3200" dirty="0"/>
              <a:t>Any changes needed to clearances or hold tags must be communicated to the JEA inspector.</a:t>
            </a:r>
          </a:p>
          <a:p>
            <a:endParaRPr lang="en-US" altLang="en-US" sz="3200" dirty="0"/>
          </a:p>
          <a:p>
            <a:r>
              <a:rPr lang="en-US" altLang="en-US" sz="3200" dirty="0"/>
              <a:t>Any emergencies involving clearances should be communicated to Station 5 immediately at </a:t>
            </a:r>
            <a:r>
              <a:rPr lang="en-US" sz="3200" dirty="0"/>
              <a:t>(904) 665-7152.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4449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>
                <a:solidFill>
                  <a:schemeClr val="bg1"/>
                </a:solidFill>
                <a:latin typeface="Franklin Gothic Demi" panose="020B0603020102020204" pitchFamily="34" charset="0"/>
              </a:rPr>
              <a:t>Scaffold Safe Work Practice</a:t>
            </a:r>
            <a:endParaRPr lang="en-US" sz="3600" b="1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74CF49E5-050C-4F98-A979-3E09E5216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9588" y="2656423"/>
            <a:ext cx="13412787" cy="3081093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3200" dirty="0"/>
              <a:t>Follow all instructions given by the Competent Person.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200" dirty="0"/>
              <a:t>Know how to inspect all parts of the scaffold and scaffold base.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200" dirty="0"/>
              <a:t>Never climb on a scaffold that has not been cleared to use.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200" dirty="0"/>
              <a:t>Look for scaffolding tags - Red, Yellow, &amp; Green.</a:t>
            </a:r>
          </a:p>
        </p:txBody>
      </p:sp>
      <p:pic>
        <p:nvPicPr>
          <p:cNvPr id="18" name="Picture 7" descr="SAFETYFI">
            <a:extLst>
              <a:ext uri="{FF2B5EF4-FFF2-40B4-BE49-F238E27FC236}">
                <a16:creationId xmlns:a16="http://schemas.microsoft.com/office/drawing/2014/main" id="{E4DC61E4-2664-4F8D-BDC9-002CEFABA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3200" y="4627853"/>
            <a:ext cx="2898775" cy="267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562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826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5F1CEE02-6850-4B80-9D5C-7F9966BCC618}"/>
              </a:ext>
            </a:extLst>
          </p:cNvPr>
          <p:cNvSpPr txBox="1">
            <a:spLocks noChangeArrowheads="1"/>
          </p:cNvSpPr>
          <p:nvPr/>
        </p:nvSpPr>
        <p:spPr>
          <a:xfrm>
            <a:off x="911006" y="1641057"/>
            <a:ext cx="13036893" cy="5983675"/>
          </a:xfrm>
          <a:prstGeom prst="rect">
            <a:avLst/>
          </a:prstGeom>
        </p:spPr>
        <p:txBody>
          <a:bodyPr vert="horz" lIns="108852" tIns="54426" rIns="108852" bIns="54426" rtlCol="0">
            <a:noAutofit/>
          </a:bodyPr>
          <a:lstStyle>
            <a:lvl1pPr marL="0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3110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6220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933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1244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6555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1866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77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24882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tx1"/>
                </a:solidFill>
              </a:rPr>
              <a:t>If you have any questions, please contact your: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JEA Inspector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JEA Safety Specialist for Substation &amp; Westside Service Center:</a:t>
            </a:r>
          </a:p>
          <a:p>
            <a:pPr marL="1110310" lvl="1" indent="-457200" algn="l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tx1"/>
                </a:solidFill>
              </a:rPr>
              <a:t>Dwayne Daniel: (904) 676-4478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JEA Safety Specialist for Underground, SOCC, &amp; Southside Service Center:</a:t>
            </a:r>
          </a:p>
          <a:p>
            <a:pPr marL="1110310" lvl="1" indent="-457200" algn="l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tx1"/>
                </a:solidFill>
              </a:rPr>
              <a:t>Terry Vermaelen: (904) 874-0003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JEA Contractor Sponsor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hlinkClick r:id="rId5"/>
              </a:rPr>
              <a:t>Safety@jea.com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177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Substation Entry Training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2889AB-D2BA-45B1-9ECB-3A628A6C327B}"/>
              </a:ext>
            </a:extLst>
          </p:cNvPr>
          <p:cNvSpPr txBox="1"/>
          <p:nvPr/>
        </p:nvSpPr>
        <p:spPr>
          <a:xfrm>
            <a:off x="8686800" y="2815930"/>
            <a:ext cx="531706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Substation Entry Training is required for all personnel entering a substation, prior to entry.</a:t>
            </a:r>
          </a:p>
          <a:p>
            <a:endParaRPr lang="en-US" dirty="0"/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Contact JEA’s Technical Utility Training Services (TUTs) at (904) 665-7243 or (904) 665-8899 for class schedule and registration. 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8297818-F970-4B47-8D80-217F5C7178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1977583"/>
            <a:ext cx="7608526" cy="49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9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Substation Access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2889AB-D2BA-45B1-9ECB-3A628A6C327B}"/>
              </a:ext>
            </a:extLst>
          </p:cNvPr>
          <p:cNvSpPr txBox="1"/>
          <p:nvPr/>
        </p:nvSpPr>
        <p:spPr>
          <a:xfrm>
            <a:off x="7315200" y="1485919"/>
            <a:ext cx="656561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substations have gates that require badge access for entry. </a:t>
            </a:r>
          </a:p>
          <a:p>
            <a:endParaRPr lang="en-US" dirty="0"/>
          </a:p>
          <a:p>
            <a:r>
              <a:rPr lang="en-US" dirty="0"/>
              <a:t>Substation Contractor supervisors, leadspersons, and foreman typically have the badges for access.  </a:t>
            </a:r>
          </a:p>
          <a:p>
            <a:endParaRPr lang="en-US" dirty="0"/>
          </a:p>
          <a:p>
            <a:r>
              <a:rPr lang="en-US" dirty="0"/>
              <a:t>The remaining crew members will be badged in by one of someone that has a badge.</a:t>
            </a:r>
          </a:p>
          <a:p>
            <a:endParaRPr lang="en-US" dirty="0"/>
          </a:p>
          <a:p>
            <a:r>
              <a:rPr lang="en-US" dirty="0"/>
              <a:t>The person responsible for badging crewmembers in must notify Station 5 at (904) 665-7152) and provide requested information on each person entering the substation.</a:t>
            </a:r>
          </a:p>
        </p:txBody>
      </p:sp>
      <p:pic>
        <p:nvPicPr>
          <p:cNvPr id="5" name="Picture 4" descr="A picture containing text, electronics, old&#10;&#10;Description automatically generated">
            <a:extLst>
              <a:ext uri="{FF2B5EF4-FFF2-40B4-BE49-F238E27FC236}">
                <a16:creationId xmlns:a16="http://schemas.microsoft.com/office/drawing/2014/main" id="{9C09E5AC-4C7D-40E5-81AD-A79807AF1F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9" y="1425993"/>
            <a:ext cx="5796178" cy="58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7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4FE57FF9-7FAD-4BF1-B341-98EB564FD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65" y="1715634"/>
            <a:ext cx="6086146" cy="54938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marL="152400" indent="-152400">
              <a:spcBef>
                <a:spcPct val="20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600" dirty="0">
                <a:latin typeface="+mj-lt"/>
              </a:rPr>
              <a:t>Contractor access to substations on military property requires the JEA Inspector to go to the Base Commander, who communicates this permission to the Military Police to allow access.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600" dirty="0">
                <a:latin typeface="+mj-lt"/>
              </a:rPr>
              <a:t>Each pass is good for 8 hours only.  If the job requires multiple days to complete, this process must be completed each day.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600" dirty="0">
                <a:latin typeface="+mj-lt"/>
              </a:rPr>
              <a:t>Once on the property, badge access to the substation is the same as all substations.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600" dirty="0">
                <a:latin typeface="+mj-lt"/>
              </a:rPr>
              <a:t>All personnel entering the substation must be reported to Station 5 at (904) 665-7152).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Substation Access on Military Property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6" name="Text Box 15">
            <a:extLst>
              <a:ext uri="{FF2B5EF4-FFF2-40B4-BE49-F238E27FC236}">
                <a16:creationId xmlns:a16="http://schemas.microsoft.com/office/drawing/2014/main" id="{3F216650-B483-4090-A6E3-B1C29C2D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737" y="4301337"/>
            <a:ext cx="14636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7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7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700"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44C58CBD-5A89-4BE8-84B0-D3880A6E24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1" y="1531613"/>
            <a:ext cx="7055941" cy="58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7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4FE57FF9-7FAD-4BF1-B341-98EB564FD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137" y="2554710"/>
            <a:ext cx="5508702" cy="34932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marL="152400" indent="-152400">
              <a:spcBef>
                <a:spcPct val="20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600" dirty="0">
                <a:latin typeface="+mj-lt"/>
              </a:rPr>
              <a:t>Contractor access to substations inside generation stations will require an escort by either the JEA Inspector, or JEA security, to the substation entry point.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600" dirty="0">
                <a:latin typeface="+mj-lt"/>
              </a:rPr>
              <a:t>Once on the property, badge access to the substation is the same as all other substations.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Substation Access in Generation Stations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6" name="Text Box 15">
            <a:extLst>
              <a:ext uri="{FF2B5EF4-FFF2-40B4-BE49-F238E27FC236}">
                <a16:creationId xmlns:a16="http://schemas.microsoft.com/office/drawing/2014/main" id="{3F216650-B483-4090-A6E3-B1C29C2D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737" y="4301337"/>
            <a:ext cx="14636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7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7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700">
              <a:latin typeface="Arial" panose="020B0604020202020204" pitchFamily="34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5BFEF4E-83D6-4EDE-884A-FDCA06BAB2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8" y="1425993"/>
            <a:ext cx="7401953" cy="58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0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Grounding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5" name="Rectangle 23">
            <a:extLst>
              <a:ext uri="{FF2B5EF4-FFF2-40B4-BE49-F238E27FC236}">
                <a16:creationId xmlns:a16="http://schemas.microsoft.com/office/drawing/2014/main" id="{DF694BE4-4D62-4730-BB5B-C9E141B55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379" y="2275608"/>
            <a:ext cx="7885257" cy="3633712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When working on deenergized equipment, it must be disconnected and grounded or it is not dead.</a:t>
            </a:r>
          </a:p>
          <a:p>
            <a:r>
              <a:rPr lang="en-US" altLang="en-US" sz="3200" dirty="0"/>
              <a:t>Follow your company’s requirements, and/or OSHA 1910.269 requirements, when grounding equipment.</a:t>
            </a:r>
          </a:p>
          <a:p>
            <a:endParaRPr lang="en-US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E7766-856D-4A4C-A3CC-FE84AE90D0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2"/>
          <a:stretch/>
        </p:blipFill>
        <p:spPr>
          <a:xfrm>
            <a:off x="8973416" y="1723107"/>
            <a:ext cx="4368512" cy="58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Working on Energized Equipment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5" name="Rectangle 23">
            <a:extLst>
              <a:ext uri="{FF2B5EF4-FFF2-40B4-BE49-F238E27FC236}">
                <a16:creationId xmlns:a16="http://schemas.microsoft.com/office/drawing/2014/main" id="{DF694BE4-4D62-4730-BB5B-C9E141B55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3452" y="2091861"/>
            <a:ext cx="11254975" cy="1907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/>
              <a:t>When working on energize equipment use the proper insulating tools and PPE as per your company’s, and/or OSHA 1910.269, 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7E1BD-77F9-4E15-92F6-DA5E332EA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075" y="3816810"/>
            <a:ext cx="7169727" cy="40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5" name="Rectangle 23">
            <a:extLst>
              <a:ext uri="{FF2B5EF4-FFF2-40B4-BE49-F238E27FC236}">
                <a16:creationId xmlns:a16="http://schemas.microsoft.com/office/drawing/2014/main" id="{DF694BE4-4D62-4730-BB5B-C9E141B55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5185" y="2415390"/>
            <a:ext cx="12660028" cy="3356187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No one shall be allowed into a substation without completing the JEA Substation Entry training first.</a:t>
            </a:r>
          </a:p>
          <a:p>
            <a:r>
              <a:rPr lang="en-US" altLang="en-US" sz="3200" dirty="0"/>
              <a:t>Access to substation control houses shall be limited to only those required to do work in them.</a:t>
            </a:r>
          </a:p>
          <a:p>
            <a:r>
              <a:rPr lang="en-US" altLang="en-US" sz="3200" dirty="0"/>
              <a:t>SIP Station control houses are limited to those with proper clearances and background checks.</a:t>
            </a:r>
          </a:p>
        </p:txBody>
      </p:sp>
    </p:spTree>
    <p:extLst>
      <p:ext uri="{BB962C8B-B14F-4D97-AF65-F5344CB8AC3E}">
        <p14:creationId xmlns:p14="http://schemas.microsoft.com/office/powerpoint/2010/main" val="11366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2" y="1162390"/>
            <a:ext cx="14630399" cy="9061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399" cy="1193074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027" y="338540"/>
            <a:ext cx="139963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b="1">
                <a:solidFill>
                  <a:schemeClr val="bg1"/>
                </a:solidFill>
                <a:latin typeface="Franklin Gothic Demi" panose="020B0603020102020204" pitchFamily="34" charset="0"/>
              </a:rPr>
              <a:t>PPE Requirements</a:t>
            </a:r>
            <a:endParaRPr lang="en-US" sz="3600" b="1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" y="7672070"/>
            <a:ext cx="908926" cy="41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" y="7773645"/>
            <a:ext cx="680632" cy="3114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0D9EE9-8D53-459D-A65A-D37EAEC4FB70}"/>
              </a:ext>
            </a:extLst>
          </p:cNvPr>
          <p:cNvSpPr txBox="1"/>
          <p:nvPr/>
        </p:nvSpPr>
        <p:spPr>
          <a:xfrm>
            <a:off x="1659035" y="3497619"/>
            <a:ext cx="94904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9447" indent="-509447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200" dirty="0"/>
              <a:t>Hard Hats:</a:t>
            </a:r>
          </a:p>
          <a:p>
            <a:pPr marL="509447" indent="-509447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sz="3200" dirty="0"/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ANSI approved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Brim forward (except Welders when welding)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No paint, holes or defects</a:t>
            </a:r>
          </a:p>
          <a:p>
            <a:pPr marL="1136462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Contractor ID</a:t>
            </a:r>
          </a:p>
        </p:txBody>
      </p:sp>
      <p:pic>
        <p:nvPicPr>
          <p:cNvPr id="17" name="Picture 5" descr="HRDHAT2">
            <a:extLst>
              <a:ext uri="{FF2B5EF4-FFF2-40B4-BE49-F238E27FC236}">
                <a16:creationId xmlns:a16="http://schemas.microsoft.com/office/drawing/2014/main" id="{4A2758F6-9D79-4BD6-9535-E5DDDEAC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207" y="3539183"/>
            <a:ext cx="2225103" cy="129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4CC431B-7AC8-4C78-A03F-AA1BF8C9769F}"/>
              </a:ext>
            </a:extLst>
          </p:cNvPr>
          <p:cNvSpPr txBox="1"/>
          <p:nvPr/>
        </p:nvSpPr>
        <p:spPr>
          <a:xfrm>
            <a:off x="226246" y="1701327"/>
            <a:ext cx="141779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SAFETY TOED WORK BOOTS, HARD HAT, AND PROTECTIVE SAFETY EYEWEAR ARE THE </a:t>
            </a:r>
            <a:r>
              <a:rPr lang="en-US" sz="3200" b="1" i="1" dirty="0"/>
              <a:t>MINIMUM </a:t>
            </a:r>
            <a:r>
              <a:rPr lang="en-US" sz="3200" b="1" dirty="0"/>
              <a:t>PPE REQUIRED TO BE WORN AT </a:t>
            </a:r>
            <a:r>
              <a:rPr lang="en-US" sz="3200" b="1" i="1" u="sng" dirty="0"/>
              <a:t>ALL</a:t>
            </a:r>
            <a:r>
              <a:rPr lang="en-US" sz="3200" b="1" dirty="0"/>
              <a:t> TIMES ON JEA WORK SITES !!!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637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2B32B3021064AA54A7FF5328AEDF5" ma:contentTypeVersion="1" ma:contentTypeDescription="Create a new document." ma:contentTypeScope="" ma:versionID="5a927bb34185eeae78530f590ae1f7ee">
  <xsd:schema xmlns:xsd="http://www.w3.org/2001/XMLSchema" xmlns:xs="http://www.w3.org/2001/XMLSchema" xmlns:p="http://schemas.microsoft.com/office/2006/metadata/properties" xmlns:ns3="bdcef945-b499-4b5a-a5dc-81d4f624056e" targetNamespace="http://schemas.microsoft.com/office/2006/metadata/properties" ma:root="true" ma:fieldsID="3beae0ed1f51eb45c62d4d8adf3f3ec3" ns3:_="">
    <xsd:import namespace="bdcef945-b499-4b5a-a5dc-81d4f624056e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ef945-b499-4b5a-a5dc-81d4f62405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dcef945-b499-4b5a-a5dc-81d4f624056e">TSFEP3SHW64E-1551094926-3489</_dlc_DocId>
    <_dlc_DocIdUrl xmlns="bdcef945-b499-4b5a-a5dc-81d4f624056e">
      <Url>http://mydrive.corp.jea.com/personal/presse/_layouts/15/DocIdRedir.aspx?ID=TSFEP3SHW64E-1551094926-3489</Url>
      <Description>TSFEP3SHW64E-1551094926-3489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A4F2B6-BF37-4EA5-8B24-488046DE7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ef945-b499-4b5a-a5dc-81d4f62405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E8EDAD-54C4-4928-A4A4-63041434C814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bdcef945-b499-4b5a-a5dc-81d4f62405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724F2E-1019-4E5A-A049-76F9B46AA22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E62B336-FD25-4A4A-8B3F-9E56EAC0C47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0d91960-576d-4631-bc37-56584b7dc8db}" enabled="0" method="" siteId="{c0d91960-576d-4631-bc37-56584b7dc8d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46290</TotalTime>
  <Words>1117</Words>
  <Application>Microsoft Office PowerPoint</Application>
  <PresentationFormat>Custom</PresentationFormat>
  <Paragraphs>147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Wingdings</vt:lpstr>
      <vt:lpstr>Calibri</vt:lpstr>
      <vt:lpstr>Arial</vt:lpstr>
      <vt:lpstr>Franklin Gothic Demi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John &amp;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Ross</dc:creator>
  <cp:lastModifiedBy>Stothers, Curtis T</cp:lastModifiedBy>
  <cp:revision>704</cp:revision>
  <cp:lastPrinted>2018-06-11T14:17:23Z</cp:lastPrinted>
  <dcterms:created xsi:type="dcterms:W3CDTF">2018-04-19T15:37:47Z</dcterms:created>
  <dcterms:modified xsi:type="dcterms:W3CDTF">2022-12-22T18:27:57Z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0x0101002852B32B3021064AA54A7FF5328AEDF5</vt:lpwstr>
  </property>
  <property fmtid="{D5CDD505-2E9C-101B-9397-08002B2CF9AE}" pid="3" name="_dlc_DocIdItemGuid">
    <vt:lpwstr>a9cdb0bb-7fe7-4a85-8a7d-e8f6c63dc5bc</vt:lpwstr>
  </property>
</Properties>
</file>