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33"/>
  </p:notesMasterIdLst>
  <p:handoutMasterIdLst>
    <p:handoutMasterId r:id="rId34"/>
  </p:handoutMasterIdLst>
  <p:sldIdLst>
    <p:sldId id="1380" r:id="rId6"/>
    <p:sldId id="1183" r:id="rId7"/>
    <p:sldId id="1391" r:id="rId8"/>
    <p:sldId id="1408" r:id="rId9"/>
    <p:sldId id="1393" r:id="rId10"/>
    <p:sldId id="1381" r:id="rId11"/>
    <p:sldId id="1399" r:id="rId12"/>
    <p:sldId id="1388" r:id="rId13"/>
    <p:sldId id="1382" r:id="rId14"/>
    <p:sldId id="1383" r:id="rId15"/>
    <p:sldId id="1384" r:id="rId16"/>
    <p:sldId id="1386" r:id="rId17"/>
    <p:sldId id="1397" r:id="rId18"/>
    <p:sldId id="1398" r:id="rId19"/>
    <p:sldId id="1387" r:id="rId20"/>
    <p:sldId id="1389" r:id="rId21"/>
    <p:sldId id="1390" r:id="rId22"/>
    <p:sldId id="1401" r:id="rId23"/>
    <p:sldId id="1392" r:id="rId24"/>
    <p:sldId id="1402" r:id="rId25"/>
    <p:sldId id="1403" r:id="rId26"/>
    <p:sldId id="1404" r:id="rId27"/>
    <p:sldId id="1405" r:id="rId28"/>
    <p:sldId id="1406" r:id="rId29"/>
    <p:sldId id="1407" r:id="rId30"/>
    <p:sldId id="1409" r:id="rId31"/>
    <p:sldId id="1210" r:id="rId32"/>
  </p:sldIdLst>
  <p:sldSz cx="14630400" cy="8229600"/>
  <p:notesSz cx="7010400" cy="9296400"/>
  <p:embeddedFontLst>
    <p:embeddedFont>
      <p:font typeface="Arial Black" panose="020B0A04020102020204" pitchFamily="3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ranklin Gothic Demi" panose="020B0703020102020204" pitchFamily="34" charset="0"/>
      <p:regular r:id="rId40"/>
      <p:bold r:id="rId41"/>
      <p:italic r:id="rId42"/>
      <p:boldItalic r:id="rId43"/>
    </p:embeddedFont>
    <p:embeddedFont>
      <p:font typeface="Franklin Gothic Medium" panose="020B0603020102020204" pitchFamily="34" charset="0"/>
      <p:regular r:id="rId44"/>
      <p: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, Anthony B. - Dir Safety &amp; Health Services" initials="LABDS&amp;HS" lastIdx="2" clrIdx="0">
    <p:extLst>
      <p:ext uri="{19B8F6BF-5375-455C-9EA6-DF929625EA0E}">
        <p15:presenceInfo xmlns:p15="http://schemas.microsoft.com/office/powerpoint/2012/main" userId="S::longab@jea.com::2ea976f3-3562-4135-b4c0-14e858bfff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C7A5B"/>
    <a:srgbClr val="E2512F"/>
    <a:srgbClr val="0065B0"/>
    <a:srgbClr val="002B82"/>
    <a:srgbClr val="0069B8"/>
    <a:srgbClr val="002E8E"/>
    <a:srgbClr val="003197"/>
    <a:srgbClr val="4EAAB4"/>
    <a:srgbClr val="52B4BE"/>
    <a:srgbClr val="D0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18" autoAdjust="0"/>
    <p:restoredTop sz="92863" autoAdjust="0"/>
  </p:normalViewPr>
  <p:slideViewPr>
    <p:cSldViewPr snapToGrid="0" snapToObjects="1">
      <p:cViewPr varScale="1">
        <p:scale>
          <a:sx n="65" d="100"/>
          <a:sy n="65" d="100"/>
        </p:scale>
        <p:origin x="80" y="208"/>
      </p:cViewPr>
      <p:guideLst>
        <p:guide orient="horz" pos="2592"/>
        <p:guide pos="460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9E6E0-12CD-4B18-AAFD-385E76269978}" type="datetimeFigureOut">
              <a:rPr lang="en-US" smtClean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DBFD5-9FC0-41E7-83AD-7FD194BC1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190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F36964-17C7-0549-B481-AB41B671D7F2}" type="datetimeFigureOut">
              <a:rPr lang="en-US" smtClean="0"/>
              <a:t>6/23/2023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BC2E593-6EB0-804C-B614-6DC8E86420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970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943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25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99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54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81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04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72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44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841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26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8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528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08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63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00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06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59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82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88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4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1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49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37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98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89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65800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8FA5-8BCA-4AE1-AA30-8F4AB7F0B4C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3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87DF-C351-4E23-80EA-FA13E5A65559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6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4AD3A-6DC5-43D4-8B6B-FA8DE5E19785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6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972280" y="396240"/>
            <a:ext cx="5265421" cy="84258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0942" y="396240"/>
            <a:ext cx="15557499" cy="84258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A3A99-1866-48EB-A13F-448A687C3DA2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3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F83F-637B-45DF-A145-CAA6E4175517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47575" y="7624732"/>
            <a:ext cx="3413760" cy="438150"/>
          </a:xfrm>
        </p:spPr>
        <p:txBody>
          <a:bodyPr/>
          <a:lstStyle>
            <a:lvl1pPr>
              <a:defRPr sz="1200">
                <a:latin typeface="Franklin Gothic Medium" panose="020B0603020102020204" pitchFamily="34" charset="0"/>
              </a:defRPr>
            </a:lvl1pPr>
          </a:lstStyle>
          <a:p>
            <a:fld id="{BD3E55A9-569A-D545-A4B8-5FD1BEC67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0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9330-73DF-4A6B-A543-3C29D5CEAAE4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8086" y="7627621"/>
            <a:ext cx="3413760" cy="438150"/>
          </a:xfrm>
        </p:spPr>
        <p:txBody>
          <a:bodyPr/>
          <a:lstStyle>
            <a:lvl1pPr>
              <a:defRPr sz="1200">
                <a:latin typeface="Franklin Gothic Medium" panose="020B0603020102020204" pitchFamily="34" charset="0"/>
              </a:defRPr>
            </a:lvl1pPr>
          </a:lstStyle>
          <a:p>
            <a:fld id="{BD3E55A9-569A-D545-A4B8-5FD1BEC67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2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941" y="2305050"/>
            <a:ext cx="10411459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241" y="2305050"/>
            <a:ext cx="10411461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39F8-0BDF-4067-94B0-7A6889FFB846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68596" y="7627621"/>
            <a:ext cx="3413760" cy="438150"/>
          </a:xfrm>
        </p:spPr>
        <p:txBody>
          <a:bodyPr/>
          <a:lstStyle>
            <a:lvl1pPr>
              <a:defRPr sz="1200"/>
            </a:lvl1pPr>
          </a:lstStyle>
          <a:p>
            <a:fld id="{BD3E55A9-569A-D545-A4B8-5FD1BEC67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6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606-51B4-4C96-B4B2-0E301CBFB06D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F2FE-5A84-44DD-8A90-8B1F5401125D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03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CED6-FB53-4681-97AB-164353BC829C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6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787D-CF70-4A92-92B4-94DA68910390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4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86F8-0F5F-4EAC-8668-D2B983F006FE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90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1E7DD-7C35-4747-99CF-36A8FA2BD841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E55A9-569A-D545-A4B8-5FD1BEC67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65311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65311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65311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65311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653110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653110" rtl="0" eaLnBrk="1" latinLnBrk="0" hangingPunct="1">
        <a:spcBef>
          <a:spcPct val="20000"/>
        </a:spcBef>
        <a:buFont typeface="Arial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038D84BE-4C9F-4955-B3B2-1F766AE66654}"/>
              </a:ext>
            </a:extLst>
          </p:cNvPr>
          <p:cNvSpPr txBox="1">
            <a:spLocks/>
          </p:cNvSpPr>
          <p:nvPr/>
        </p:nvSpPr>
        <p:spPr>
          <a:xfrm>
            <a:off x="8876497" y="1363463"/>
            <a:ext cx="5637799" cy="2616229"/>
          </a:xfrm>
          <a:prstGeom prst="rect">
            <a:avLst/>
          </a:prstGeom>
        </p:spPr>
        <p:txBody>
          <a:bodyPr vert="horz" wrap="square" lIns="0" tIns="12954" rIns="0" bIns="0" rtlCol="0" anchor="b">
            <a:spAutoFit/>
          </a:bodyPr>
          <a:lstStyle>
            <a:lvl1pPr algn="ctr">
              <a:defRPr sz="7200" b="1" i="0">
                <a:solidFill>
                  <a:schemeClr val="bg1"/>
                </a:solidFill>
                <a:latin typeface="Franklin Gothic Demi"/>
                <a:ea typeface="+mj-ea"/>
                <a:cs typeface="Franklin Gothic Demi"/>
              </a:defRPr>
            </a:lvl1pPr>
          </a:lstStyle>
          <a:p>
            <a:pPr marL="15240" marR="6096" defTabSz="914400">
              <a:lnSpc>
                <a:spcPct val="101200"/>
              </a:lnSpc>
              <a:spcBef>
                <a:spcPts val="102"/>
              </a:spcBef>
            </a:pPr>
            <a:r>
              <a:rPr lang="en-US" sz="4400" kern="0" spc="-78" dirty="0">
                <a:solidFill>
                  <a:srgbClr val="2D75B6"/>
                </a:solidFill>
              </a:rPr>
              <a:t>Brandy Branch Generation Station</a:t>
            </a:r>
          </a:p>
          <a:p>
            <a:pPr marL="15240" marR="6096" defTabSz="914400">
              <a:lnSpc>
                <a:spcPct val="101200"/>
              </a:lnSpc>
              <a:spcBef>
                <a:spcPts val="102"/>
              </a:spcBef>
            </a:pPr>
            <a:endParaRPr lang="en-US" sz="4400" kern="0" spc="-78" dirty="0">
              <a:solidFill>
                <a:srgbClr val="2D75B6"/>
              </a:solidFill>
            </a:endParaRPr>
          </a:p>
          <a:p>
            <a:pPr marL="15240" marR="6096" defTabSz="914400">
              <a:lnSpc>
                <a:spcPct val="101200"/>
              </a:lnSpc>
              <a:spcBef>
                <a:spcPts val="102"/>
              </a:spcBef>
            </a:pPr>
            <a:r>
              <a:rPr lang="en-US" sz="3600" kern="0" spc="-78" dirty="0">
                <a:solidFill>
                  <a:srgbClr val="2D75B6"/>
                </a:solidFill>
              </a:rPr>
              <a:t>Site Specific Safety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A9999-8305-4A25-B511-D2BF619CD1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6420" y="6324698"/>
            <a:ext cx="2777923" cy="1271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D0A02D-E825-4019-A1B6-EED1752B9954}"/>
              </a:ext>
            </a:extLst>
          </p:cNvPr>
          <p:cNvSpPr txBox="1"/>
          <p:nvPr/>
        </p:nvSpPr>
        <p:spPr>
          <a:xfrm>
            <a:off x="11446954" y="7451849"/>
            <a:ext cx="252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300" spc="-100" dirty="0">
                <a:solidFill>
                  <a:srgbClr val="0070C0"/>
                </a:solidFill>
                <a:latin typeface="Franklin Gothic Medium" panose="020B0603020102020204" pitchFamily="34" charset="0"/>
                <a:cs typeface="Franklin Gothic Medium"/>
              </a:rPr>
              <a:t>Updated: September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61671-88F2-4502-837B-68D9EAFD1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497" y="7959385"/>
            <a:ext cx="5753903" cy="276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4BE08A-A616-482B-A1CC-687017DDB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8853054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76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High Injury Potential Areas/Activities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5712" y="1755738"/>
            <a:ext cx="13398973" cy="5545465"/>
          </a:xfrm>
        </p:spPr>
        <p:txBody>
          <a:bodyPr>
            <a:normAutofit/>
          </a:bodyPr>
          <a:lstStyle/>
          <a:p>
            <a:r>
              <a:rPr lang="en-US" altLang="en-US" sz="3300" dirty="0"/>
              <a:t>Slips, Trips, and Falls (STF)</a:t>
            </a:r>
          </a:p>
          <a:p>
            <a:r>
              <a:rPr lang="en-US" altLang="en-US" sz="3300" dirty="0"/>
              <a:t>Caught-in: Confined Spaces</a:t>
            </a:r>
          </a:p>
          <a:p>
            <a:r>
              <a:rPr lang="en-US" altLang="en-US" sz="3300" dirty="0"/>
              <a:t>Hot Work: Welding, torch cutting, spark generating work, etc.</a:t>
            </a:r>
          </a:p>
          <a:p>
            <a:r>
              <a:rPr lang="en-US" altLang="en-US" sz="3300" dirty="0"/>
              <a:t>Struck By: Moving machinery, vehicles, swinging supplies</a:t>
            </a:r>
          </a:p>
          <a:p>
            <a:r>
              <a:rPr lang="en-US" altLang="en-US" sz="3300" dirty="0"/>
              <a:t>Hazardous Energy: Electricity, pressure (water, air, hydraulics), steam, etc.</a:t>
            </a:r>
          </a:p>
          <a:p>
            <a:r>
              <a:rPr lang="en-US" altLang="en-US" sz="3300" dirty="0"/>
              <a:t>Housekeeping</a:t>
            </a:r>
          </a:p>
          <a:p>
            <a:r>
              <a:rPr lang="en-US" altLang="en-US" sz="3300" dirty="0"/>
              <a:t>Falls: Working at heights, ladders, etc.</a:t>
            </a:r>
          </a:p>
          <a:p>
            <a:pPr marL="509447" indent="-509447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b="1" u="sng" dirty="0"/>
              <a:t>100%</a:t>
            </a:r>
            <a:r>
              <a:rPr lang="en-US" sz="3300" dirty="0"/>
              <a:t> Fall Protection at 4’ and over on ALL JEA projects.</a:t>
            </a:r>
          </a:p>
          <a:p>
            <a:pPr marL="509447" indent="-509447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Full body harness &amp; fall arrest anchorage required.</a:t>
            </a:r>
          </a:p>
        </p:txBody>
      </p:sp>
    </p:spTree>
    <p:extLst>
      <p:ext uri="{BB962C8B-B14F-4D97-AF65-F5344CB8AC3E}">
        <p14:creationId xmlns:p14="http://schemas.microsoft.com/office/powerpoint/2010/main" val="3233827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Confined Space Entry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836" y="1768120"/>
            <a:ext cx="13166725" cy="5297811"/>
          </a:xfrm>
        </p:spPr>
        <p:txBody>
          <a:bodyPr>
            <a:normAutofit/>
          </a:bodyPr>
          <a:lstStyle/>
          <a:p>
            <a:r>
              <a:rPr lang="en-US" altLang="en-US" sz="3300" dirty="0"/>
              <a:t>All Confined Spaces shall be Permitted Entry only.</a:t>
            </a:r>
          </a:p>
          <a:p>
            <a:r>
              <a:rPr lang="en-US" altLang="en-US" sz="3300" dirty="0"/>
              <a:t>Prior to entering Confined Spaces, the entry supervisor, entry attendant, and entrants shall be trained in accordance with OSHA standards.</a:t>
            </a:r>
          </a:p>
          <a:p>
            <a:r>
              <a:rPr lang="en-US" altLang="en-US" sz="3300" dirty="0"/>
              <a:t>Permits shall be posted at the permitted spaces entry point.</a:t>
            </a:r>
          </a:p>
          <a:p>
            <a:r>
              <a:rPr lang="en-US" altLang="en-US" sz="3300" dirty="0"/>
              <a:t>Contractors shall use their Confined Space Entry Permit.</a:t>
            </a:r>
          </a:p>
          <a:p>
            <a:r>
              <a:rPr lang="en-US" altLang="en-US" sz="3300" dirty="0"/>
              <a:t>Full body harness shall be worn in all confined spaces.</a:t>
            </a:r>
          </a:p>
          <a:p>
            <a:r>
              <a:rPr lang="en-US" altLang="en-US" sz="3300" dirty="0"/>
              <a:t>Contractors shall ensure a rescue plan is in place and readily available.</a:t>
            </a:r>
          </a:p>
          <a:p>
            <a:r>
              <a:rPr lang="en-US" altLang="en-US" sz="3300" dirty="0"/>
              <a:t>Fall Protection/Fall Arrest use and care training is required for entrant(s) and attendant.</a:t>
            </a:r>
          </a:p>
        </p:txBody>
      </p:sp>
    </p:spTree>
    <p:extLst>
      <p:ext uri="{BB962C8B-B14F-4D97-AF65-F5344CB8AC3E}">
        <p14:creationId xmlns:p14="http://schemas.microsoft.com/office/powerpoint/2010/main" val="1080558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Hot Work Permit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1006" y="1524108"/>
            <a:ext cx="6555261" cy="5816927"/>
          </a:xfrm>
        </p:spPr>
        <p:txBody>
          <a:bodyPr>
            <a:normAutofit/>
          </a:bodyPr>
          <a:lstStyle/>
          <a:p>
            <a:pPr marL="0" indent="635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3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Hot Work Types included, but is not limited to: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Welding			</a:t>
            </a:r>
          </a:p>
          <a:p>
            <a:pPr marL="509447" indent="-50944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Brazing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Flame or Plasma cutting	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Hot Riveting</a:t>
            </a:r>
          </a:p>
          <a:p>
            <a:pPr marL="509447" indent="-509447"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u="sng" dirty="0"/>
              <a:t>Any type of work that can create:</a:t>
            </a:r>
          </a:p>
          <a:p>
            <a:pPr marL="1698155" lvl="2" indent="-339631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800" b="1" i="1" dirty="0">
                <a:solidFill>
                  <a:srgbClr val="CC0000"/>
                </a:solidFill>
              </a:rPr>
              <a:t>Sparks!</a:t>
            </a:r>
          </a:p>
          <a:p>
            <a:pPr marL="1698155" lvl="2" indent="-339631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800" b="1" i="1" dirty="0">
                <a:solidFill>
                  <a:srgbClr val="CC0000"/>
                </a:solidFill>
              </a:rPr>
              <a:t>Heat!</a:t>
            </a:r>
          </a:p>
          <a:p>
            <a:pPr marL="1698155" lvl="2" indent="-339631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800" b="1" i="1" dirty="0">
                <a:solidFill>
                  <a:srgbClr val="CC0000"/>
                </a:solidFill>
              </a:rPr>
              <a:t>Flames!</a:t>
            </a:r>
            <a:endParaRPr lang="en-US" sz="2800" b="1" dirty="0"/>
          </a:p>
        </p:txBody>
      </p:sp>
      <p:pic>
        <p:nvPicPr>
          <p:cNvPr id="10" name="Picture 5" descr="WELDER_2">
            <a:extLst>
              <a:ext uri="{FF2B5EF4-FFF2-40B4-BE49-F238E27FC236}">
                <a16:creationId xmlns:a16="http://schemas.microsoft.com/office/drawing/2014/main" id="{1A4D4E69-406F-48F0-97F5-58F8DB36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2612" y="1890713"/>
            <a:ext cx="4144963" cy="2967037"/>
          </a:xfrm>
          <a:prstGeom prst="rect">
            <a:avLst/>
          </a:prstGeom>
          <a:noFill/>
        </p:spPr>
      </p:pic>
      <p:sp>
        <p:nvSpPr>
          <p:cNvPr id="11" name="AutoShape 7">
            <a:extLst>
              <a:ext uri="{FF2B5EF4-FFF2-40B4-BE49-F238E27FC236}">
                <a16:creationId xmlns:a16="http://schemas.microsoft.com/office/drawing/2014/main" id="{0ABF04DD-B8A5-4FBB-B12D-8C912E0BB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3137" y="2241550"/>
            <a:ext cx="4267200" cy="3556000"/>
          </a:xfrm>
          <a:prstGeom prst="irregularSeal1">
            <a:avLst/>
          </a:prstGeom>
          <a:solidFill>
            <a:srgbClr val="FFFF66"/>
          </a:solidFill>
          <a:ln w="28575">
            <a:solidFill>
              <a:srgbClr val="FF9900"/>
            </a:solidFill>
            <a:miter lim="800000"/>
            <a:headEnd/>
            <a:tailEnd/>
          </a:ln>
          <a:effectLst>
            <a:outerShdw dist="92457" dir="956724" algn="ctr" rotWithShape="0">
              <a:srgbClr val="FF9900"/>
            </a:outerShdw>
          </a:effectLst>
        </p:spPr>
        <p:txBody>
          <a:bodyPr wrap="none" lIns="135852" tIns="67926" rIns="135852" bIns="6792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951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Hot Work Permit,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pic>
        <p:nvPicPr>
          <p:cNvPr id="10" name="Picture 5" descr="WELDER_2">
            <a:extLst>
              <a:ext uri="{FF2B5EF4-FFF2-40B4-BE49-F238E27FC236}">
                <a16:creationId xmlns:a16="http://schemas.microsoft.com/office/drawing/2014/main" id="{1A4D4E69-406F-48F0-97F5-58F8DB36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513268" y="2683864"/>
            <a:ext cx="3783012" cy="2967037"/>
          </a:xfrm>
          <a:prstGeom prst="rect">
            <a:avLst/>
          </a:prstGeom>
          <a:noFill/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3BD40F89-EE33-480E-8B4D-FAB4361136BD}"/>
              </a:ext>
            </a:extLst>
          </p:cNvPr>
          <p:cNvSpPr txBox="1">
            <a:spLocks noChangeArrowheads="1"/>
          </p:cNvSpPr>
          <p:nvPr/>
        </p:nvSpPr>
        <p:spPr>
          <a:xfrm>
            <a:off x="458787" y="1756475"/>
            <a:ext cx="7856538" cy="4821817"/>
          </a:xfrm>
          <a:prstGeom prst="rect">
            <a:avLst/>
          </a:prstGeom>
        </p:spPr>
        <p:txBody>
          <a:bodyPr vert="horz" lIns="130622" tIns="65311" rIns="130622" bIns="65311" rtlCol="0">
            <a:normAutofit lnSpcReduction="10000"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447" indent="-509447">
              <a:buFont typeface="Arial" panose="020B0604020202020204" pitchFamily="34" charset="0"/>
              <a:buNone/>
              <a:defRPr/>
            </a:pPr>
            <a:r>
              <a:rPr lang="en-US" sz="33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Hot Work Permit Authorization</a:t>
            </a:r>
          </a:p>
          <a:p>
            <a:pPr marL="509447" indent="-509447">
              <a:buFont typeface="Arial" panose="020B0604020202020204" pitchFamily="34" charset="0"/>
              <a:buNone/>
              <a:defRPr/>
            </a:pPr>
            <a:endParaRPr lang="en-US" sz="33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Hot Work Permit complete</a:t>
            </a: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Ensure JEA Contactor Sponsor is notified of work</a:t>
            </a: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Fire precautions are in place</a:t>
            </a:r>
          </a:p>
          <a:p>
            <a:pPr marL="1698155" lvl="2" indent="-339631">
              <a:buClr>
                <a:schemeClr val="tx1"/>
              </a:buClr>
              <a:defRPr/>
            </a:pPr>
            <a:r>
              <a:rPr lang="en-US" sz="3600" b="1" i="1" dirty="0"/>
              <a:t>Fire Watch assigned</a:t>
            </a:r>
          </a:p>
          <a:p>
            <a:pPr marL="1698155" lvl="2" indent="-339631">
              <a:buClr>
                <a:schemeClr val="tx1"/>
              </a:buClr>
              <a:defRPr/>
            </a:pPr>
            <a:r>
              <a:rPr lang="en-US" sz="3600" b="1" i="1" dirty="0"/>
              <a:t>Fire extinguisher in place</a:t>
            </a:r>
          </a:p>
          <a:p>
            <a:pPr marL="509447" indent="-509447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sz="33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90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Hot Work Permit,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5D28FEDB-6E77-429B-A22F-85628733FB23}"/>
              </a:ext>
            </a:extLst>
          </p:cNvPr>
          <p:cNvSpPr txBox="1">
            <a:spLocks noChangeArrowheads="1"/>
          </p:cNvSpPr>
          <p:nvPr/>
        </p:nvSpPr>
        <p:spPr>
          <a:xfrm>
            <a:off x="549562" y="1823321"/>
            <a:ext cx="10398013" cy="5741485"/>
          </a:xfrm>
          <a:prstGeom prst="rect">
            <a:avLst/>
          </a:prstGeom>
        </p:spPr>
        <p:txBody>
          <a:bodyPr vert="horz" lIns="130622" tIns="65311" rIns="130622" bIns="65311" rtlCol="0">
            <a:normAutofit fontScale="92500" lnSpcReduction="20000"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6350">
              <a:buFont typeface="Arial" panose="020B0604020202020204" pitchFamily="34" charset="0"/>
              <a:buNone/>
              <a:defRPr/>
            </a:pPr>
            <a:r>
              <a:rPr lang="en-US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Hot Work Fire Watch Requirement</a:t>
            </a:r>
          </a:p>
          <a:p>
            <a:pPr marL="509447" indent="-509447">
              <a:buFont typeface="Arial" panose="020B0604020202020204" pitchFamily="34" charset="0"/>
              <a:buNone/>
              <a:defRPr/>
            </a:pPr>
            <a:endParaRPr lang="en-US" sz="36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Required for every hot work permit</a:t>
            </a: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Employee(s) assigned to watch hot work for fire potential</a:t>
            </a:r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Trained in use of fire extinguishers</a:t>
            </a:r>
          </a:p>
          <a:p>
            <a:pPr marL="509447" indent="-509447">
              <a:buClr>
                <a:schemeClr val="tx1"/>
              </a:buClr>
              <a:defRPr/>
            </a:pPr>
            <a:endParaRPr lang="en-US" sz="3600" dirty="0"/>
          </a:p>
          <a:p>
            <a:pPr marL="509447" indent="-509447">
              <a:buClr>
                <a:schemeClr val="tx1"/>
              </a:buClr>
              <a:defRPr/>
            </a:pPr>
            <a:r>
              <a:rPr lang="en-US" sz="3600" dirty="0"/>
              <a:t>Note JEA requirements monitoring of the hot work area to ensure no hot spots spark a fire:</a:t>
            </a:r>
          </a:p>
          <a:p>
            <a:pPr marL="1080918" lvl="1" indent="-509447">
              <a:buClr>
                <a:schemeClr val="tx1"/>
              </a:buClr>
              <a:defRPr/>
            </a:pPr>
            <a:r>
              <a:rPr lang="en-US" sz="3000" dirty="0"/>
              <a:t>1 hour of continuous monitoring after the last hot work has been extinguished.</a:t>
            </a:r>
          </a:p>
          <a:p>
            <a:pPr marL="1080918" lvl="1" indent="-509447">
              <a:buClr>
                <a:schemeClr val="tx1"/>
              </a:buClr>
              <a:defRPr/>
            </a:pPr>
            <a:r>
              <a:rPr lang="en-US" sz="3000" dirty="0"/>
              <a:t>3 hours of periodic monitoring there after.</a:t>
            </a:r>
          </a:p>
          <a:p>
            <a:pPr marL="509447" indent="-509447">
              <a:buFont typeface="Arial" panose="020B0604020202020204" pitchFamily="34" charset="0"/>
              <a:buNone/>
              <a:defRPr/>
            </a:pPr>
            <a:endParaRPr lang="en-US" sz="33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15" name="Object 5">
            <a:extLst>
              <a:ext uri="{FF2B5EF4-FFF2-40B4-BE49-F238E27FC236}">
                <a16:creationId xmlns:a16="http://schemas.microsoft.com/office/drawing/2014/main" id="{B71014E0-1325-4932-BFD4-8DCEFEDB02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103194"/>
              </p:ext>
            </p:extLst>
          </p:nvPr>
        </p:nvGraphicFramePr>
        <p:xfrm>
          <a:off x="11044344" y="2091861"/>
          <a:ext cx="3269028" cy="3991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lip" r:id="rId6" imgW="3238095" imgH="4742857" progId="MS_ClipArt_Gallery.2">
                  <p:embed/>
                </p:oleObj>
              </mc:Choice>
              <mc:Fallback>
                <p:oleObj name="Clip" r:id="rId6" imgW="3238095" imgH="4742857" progId="MS_ClipArt_Gallery.2">
                  <p:embed/>
                  <p:pic>
                    <p:nvPicPr>
                      <p:cNvPr id="15364" name="Object 5">
                        <a:extLst>
                          <a:ext uri="{FF2B5EF4-FFF2-40B4-BE49-F238E27FC236}">
                            <a16:creationId xmlns:a16="http://schemas.microsoft.com/office/drawing/2014/main" id="{9CFBECCA-895B-4B81-A370-94108FED47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4344" y="2091861"/>
                        <a:ext cx="3269028" cy="3991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4787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Hot Work Permit,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6543" y="1373204"/>
            <a:ext cx="13284672" cy="4632600"/>
          </a:xfrm>
        </p:spPr>
        <p:txBody>
          <a:bodyPr>
            <a:normAutofit lnSpcReduction="10000"/>
          </a:bodyPr>
          <a:lstStyle/>
          <a:p>
            <a:pPr marL="0" indent="6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Hot Work Confined Spaces</a:t>
            </a:r>
          </a:p>
          <a:p>
            <a:pPr marL="0" indent="6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dirty="0"/>
          </a:p>
          <a:p>
            <a:pPr marL="0" indent="6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i="1" dirty="0"/>
              <a:t>The Confined Space Supervisor has full responsibility for:</a:t>
            </a:r>
          </a:p>
          <a:p>
            <a:pPr marL="0" indent="6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dirty="0"/>
          </a:p>
          <a:p>
            <a:pPr>
              <a:defRPr/>
            </a:pPr>
            <a:r>
              <a:rPr lang="en-US" sz="3200" dirty="0"/>
              <a:t>Fire precautions being followed</a:t>
            </a:r>
          </a:p>
          <a:p>
            <a:pPr>
              <a:defRPr/>
            </a:pPr>
            <a:r>
              <a:rPr lang="en-US" sz="3200" dirty="0"/>
              <a:t>CSE permits &amp; Hot work permits</a:t>
            </a:r>
          </a:p>
          <a:p>
            <a:pPr>
              <a:defRPr/>
            </a:pPr>
            <a:r>
              <a:rPr lang="en-US" sz="3200" dirty="0"/>
              <a:t>When done, the space shall be cleared of used electrodes, leads are disconnected, and other hot work equipment and debris is cleaned.</a:t>
            </a:r>
          </a:p>
        </p:txBody>
      </p:sp>
      <p:sp>
        <p:nvSpPr>
          <p:cNvPr id="11" name="WordArt 5">
            <a:extLst>
              <a:ext uri="{FF2B5EF4-FFF2-40B4-BE49-F238E27FC236}">
                <a16:creationId xmlns:a16="http://schemas.microsoft.com/office/drawing/2014/main" id="{4E6615F5-028F-48C8-8D70-DFE752B6E2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0243" y="6635410"/>
            <a:ext cx="10729912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3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0000"/>
                    </a:gs>
                    <a:gs pos="100000">
                      <a:srgbClr val="FF9900"/>
                    </a:gs>
                  </a:gsLst>
                  <a:lin ang="5400000" scaled="1"/>
                </a:gradFill>
                <a:effectLst>
                  <a:outerShdw dist="68392" dir="17508085" algn="ctr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Before the space is cleared for use!</a:t>
            </a:r>
          </a:p>
        </p:txBody>
      </p:sp>
    </p:spTree>
    <p:extLst>
      <p:ext uri="{BB962C8B-B14F-4D97-AF65-F5344CB8AC3E}">
        <p14:creationId xmlns:p14="http://schemas.microsoft.com/office/powerpoint/2010/main" val="1728479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>
                <a:solidFill>
                  <a:schemeClr val="bg1"/>
                </a:solidFill>
                <a:latin typeface="Franklin Gothic Demi" panose="020B0603020102020204" pitchFamily="34" charset="0"/>
              </a:rPr>
              <a:t>Scaffold Safe Work Practice</a:t>
            </a:r>
            <a:endParaRPr lang="en-US" sz="3600" b="1" dirty="0">
              <a:solidFill>
                <a:schemeClr val="bg1"/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74CF49E5-050C-4F98-A979-3E09E52167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7027" y="1938338"/>
            <a:ext cx="13412787" cy="3081093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3900" dirty="0"/>
              <a:t>Follow all instructions given by the Competent Person.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3900" dirty="0"/>
              <a:t>Know how to inspect all parts of the scaffold and scaffold base.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3900" dirty="0"/>
              <a:t>Never climb on a scaffold that has not been cleared to use. 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3900" dirty="0"/>
              <a:t>Look for scaffolding tags - Red, Yellow, &amp; Green.</a:t>
            </a:r>
          </a:p>
        </p:txBody>
      </p:sp>
      <p:pic>
        <p:nvPicPr>
          <p:cNvPr id="18" name="Picture 7" descr="SAFETYFI">
            <a:extLst>
              <a:ext uri="{FF2B5EF4-FFF2-40B4-BE49-F238E27FC236}">
                <a16:creationId xmlns:a16="http://schemas.microsoft.com/office/drawing/2014/main" id="{E4DC61E4-2664-4F8D-BDC9-002CEFAB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4627853"/>
            <a:ext cx="2898775" cy="267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1562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>
                <a:solidFill>
                  <a:schemeClr val="bg1"/>
                </a:solidFill>
                <a:latin typeface="Franklin Gothic Demi" panose="020B0603020102020204" pitchFamily="34" charset="0"/>
              </a:rPr>
              <a:t>PPE Requirements</a:t>
            </a:r>
            <a:endParaRPr lang="en-US" sz="3600" b="1" dirty="0">
              <a:solidFill>
                <a:schemeClr val="bg1"/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0D9EE9-8D53-459D-A65A-D37EAEC4FB70}"/>
              </a:ext>
            </a:extLst>
          </p:cNvPr>
          <p:cNvSpPr txBox="1"/>
          <p:nvPr/>
        </p:nvSpPr>
        <p:spPr>
          <a:xfrm>
            <a:off x="432907" y="3241369"/>
            <a:ext cx="6806023" cy="3249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9447" indent="-509447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b="1" dirty="0"/>
              <a:t>Hard Hats: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ANSI approved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Brim forward (except Welders when welding)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No paint, holes or defects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Contractor ID</a:t>
            </a:r>
          </a:p>
        </p:txBody>
      </p:sp>
      <p:pic>
        <p:nvPicPr>
          <p:cNvPr id="17" name="Picture 5" descr="HRDHAT2">
            <a:extLst>
              <a:ext uri="{FF2B5EF4-FFF2-40B4-BE49-F238E27FC236}">
                <a16:creationId xmlns:a16="http://schemas.microsoft.com/office/drawing/2014/main" id="{4A2758F6-9D79-4BD6-9535-E5DDDEAC7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92" y="6155252"/>
            <a:ext cx="2225103" cy="129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FBD2B1-F00C-4968-9BDE-A4B062A91245}"/>
              </a:ext>
            </a:extLst>
          </p:cNvPr>
          <p:cNvSpPr txBox="1"/>
          <p:nvPr/>
        </p:nvSpPr>
        <p:spPr>
          <a:xfrm>
            <a:off x="7262566" y="3241369"/>
            <a:ext cx="6747476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9447" indent="-509447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b="1" dirty="0"/>
              <a:t>Safety Toed Boots: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ANSI approved toe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At least 5” high for lace up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Slip-ons are allowed 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Leather w/defined heel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u="sng" dirty="0"/>
              <a:t>NO</a:t>
            </a:r>
            <a:r>
              <a:rPr lang="en-US" sz="3300" dirty="0"/>
              <a:t> open toes or athletic style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Other guards where required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CC431B-7AC8-4C78-A03F-AA1BF8C9769F}"/>
              </a:ext>
            </a:extLst>
          </p:cNvPr>
          <p:cNvSpPr txBox="1"/>
          <p:nvPr/>
        </p:nvSpPr>
        <p:spPr>
          <a:xfrm>
            <a:off x="859294" y="1442657"/>
            <a:ext cx="12857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SAFETY TOED WORK BOOTS, HARD HAT, AND PROTECTIVE SAFETY EYEWEAR ARE THE </a:t>
            </a:r>
            <a:r>
              <a:rPr lang="en-US" sz="2800" b="1" i="1" dirty="0"/>
              <a:t>MINIMUM </a:t>
            </a:r>
            <a:r>
              <a:rPr lang="en-US" sz="2800" b="1" dirty="0"/>
              <a:t>PPE REQUIRED TO BE WORN AT </a:t>
            </a:r>
            <a:r>
              <a:rPr lang="en-US" sz="2800" b="1" i="1" u="sng" dirty="0"/>
              <a:t>ALL</a:t>
            </a:r>
            <a:r>
              <a:rPr lang="en-US" sz="2800" b="1" dirty="0"/>
              <a:t> TIMES ON JEA WORK SITES 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56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PPE Requirements,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0D9EE9-8D53-459D-A65A-D37EAEC4FB70}"/>
              </a:ext>
            </a:extLst>
          </p:cNvPr>
          <p:cNvSpPr txBox="1"/>
          <p:nvPr/>
        </p:nvSpPr>
        <p:spPr>
          <a:xfrm>
            <a:off x="269064" y="1485919"/>
            <a:ext cx="14092269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9447" indent="-509447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300" dirty="0"/>
              <a:t>Safety Glasses at ALL TIMES: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ANSI approved lenses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Side shields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Goggles where needed</a:t>
            </a:r>
          </a:p>
          <a:p>
            <a:pPr marL="114300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Prescription lenses OK if ANSI or inserted/ covered by ANSI safety glasses</a:t>
            </a:r>
          </a:p>
          <a:p>
            <a:pPr marL="1136462" lvl="1" indent="-457200"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Face Shields are required when exposed to over-spray, chemical splash, chipping, grinding, abrading, etc.</a:t>
            </a:r>
          </a:p>
          <a:p>
            <a:pPr marL="1136462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Safety glasses must be worn under face shields</a:t>
            </a:r>
          </a:p>
          <a:p>
            <a:pPr marL="0" lvl="1" eaLnBrk="1" fontAlgn="auto" hangingPunct="1">
              <a:spcAft>
                <a:spcPts val="0"/>
              </a:spcAft>
              <a:defRPr/>
            </a:pPr>
            <a:endParaRPr lang="en-US" sz="3300" dirty="0"/>
          </a:p>
          <a:p>
            <a:pPr marL="0" lvl="1" eaLnBrk="1" fontAlgn="auto" hangingPunct="1">
              <a:spcAft>
                <a:spcPts val="0"/>
              </a:spcAft>
              <a:defRPr/>
            </a:pPr>
            <a:r>
              <a:rPr lang="en-US" sz="3300" dirty="0"/>
              <a:t>Project/Task Specific PPE:</a:t>
            </a:r>
          </a:p>
          <a:p>
            <a:pPr marL="114300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Will vary from task to task</a:t>
            </a:r>
          </a:p>
          <a:p>
            <a:pPr marL="114300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00" dirty="0"/>
              <a:t>The Contractor shall ensure employees are aware of any project/task specific PPE requirements before work begins</a:t>
            </a:r>
          </a:p>
        </p:txBody>
      </p:sp>
      <p:pic>
        <p:nvPicPr>
          <p:cNvPr id="10" name="Picture 5" descr="WEARGLSS">
            <a:extLst>
              <a:ext uri="{FF2B5EF4-FFF2-40B4-BE49-F238E27FC236}">
                <a16:creationId xmlns:a16="http://schemas.microsoft.com/office/drawing/2014/main" id="{3E8CC3AC-6513-4F62-A725-18F42C97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146" y="4869241"/>
            <a:ext cx="1409272" cy="189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417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7027" y="1648194"/>
            <a:ext cx="13166725" cy="1534391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Natural Gas Yard and Skids Yard is in Southwest corner &amp; skids are in front of each combustion turbine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Special precautions need to be taken for hot work</a:t>
            </a:r>
          </a:p>
        </p:txBody>
      </p:sp>
      <p:pic>
        <p:nvPicPr>
          <p:cNvPr id="10" name="Picture 11" descr="DSC00580">
            <a:extLst>
              <a:ext uri="{FF2B5EF4-FFF2-40B4-BE49-F238E27FC236}">
                <a16:creationId xmlns:a16="http://schemas.microsoft.com/office/drawing/2014/main" id="{C0939FC1-AC9C-4238-BC0C-EB311BFCB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1"/>
          <a:stretch/>
        </p:blipFill>
        <p:spPr bwMode="auto">
          <a:xfrm>
            <a:off x="911006" y="3544609"/>
            <a:ext cx="5636726" cy="303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SC00578">
            <a:extLst>
              <a:ext uri="{FF2B5EF4-FFF2-40B4-BE49-F238E27FC236}">
                <a16:creationId xmlns:a16="http://schemas.microsoft.com/office/drawing/2014/main" id="{433A2E8F-BD7F-453D-9434-8C5D487A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1"/>
          <a:stretch/>
        </p:blipFill>
        <p:spPr bwMode="auto">
          <a:xfrm>
            <a:off x="7847026" y="3544608"/>
            <a:ext cx="5636726" cy="30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76D669B6-1683-41CC-9280-F480C6C18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234" y="4406588"/>
            <a:ext cx="2073275" cy="179863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Safety </a:t>
            </a:r>
            <a:r>
              <a:rPr lang="en-US" sz="3600" b="1" dirty="0" err="1">
                <a:solidFill>
                  <a:schemeClr val="bg1"/>
                </a:solidFill>
                <a:latin typeface="Franklin Gothic Demi" panose="020B0603020102020204" pitchFamily="34" charset="0"/>
              </a:rPr>
              <a:t>Breifing</a:t>
            </a:r>
            <a:endParaRPr lang="en-US" sz="3600" b="1" dirty="0">
              <a:solidFill>
                <a:schemeClr val="bg1"/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0" name="Content Placeholder 20">
            <a:extLst>
              <a:ext uri="{FF2B5EF4-FFF2-40B4-BE49-F238E27FC236}">
                <a16:creationId xmlns:a16="http://schemas.microsoft.com/office/drawing/2014/main" id="{86715E9C-A310-4FA6-B516-1E0F432AAB4C}"/>
              </a:ext>
            </a:extLst>
          </p:cNvPr>
          <p:cNvSpPr txBox="1">
            <a:spLocks/>
          </p:cNvSpPr>
          <p:nvPr/>
        </p:nvSpPr>
        <p:spPr>
          <a:xfrm>
            <a:off x="911006" y="1762119"/>
            <a:ext cx="7221684" cy="5400834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>
            <a:lvl1pPr marL="0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3110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6220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5933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61244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26555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91866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571771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224882" indent="0" algn="ctr" defTabSz="653110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53084">
              <a:lnSpc>
                <a:spcPct val="150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r>
              <a:rPr lang="en-US" sz="384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Emergency Notifications</a:t>
            </a:r>
          </a:p>
          <a:p>
            <a:pPr algn="l" defTabSz="653084">
              <a:lnSpc>
                <a:spcPct val="150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r>
              <a:rPr lang="en-US" sz="3840" dirty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Evacuation Routes</a:t>
            </a:r>
          </a:p>
          <a:p>
            <a:pPr algn="l" defTabSz="653084">
              <a:lnSpc>
                <a:spcPct val="150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r>
              <a:rPr lang="en-US" sz="384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Check Surroundings</a:t>
            </a:r>
          </a:p>
          <a:p>
            <a:pPr algn="l" defTabSz="653084">
              <a:lnSpc>
                <a:spcPct val="150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r>
              <a:rPr lang="en-US" sz="3840" dirty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Hazard &amp; Situational Awareness</a:t>
            </a:r>
          </a:p>
          <a:p>
            <a:pPr algn="l" defTabSz="653084">
              <a:lnSpc>
                <a:spcPct val="150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r>
              <a:rPr lang="en-US" sz="384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 in the Moment!</a:t>
            </a:r>
          </a:p>
          <a:p>
            <a:pPr algn="l" defTabSz="653084">
              <a:lnSpc>
                <a:spcPct val="95000"/>
              </a:lnSpc>
              <a:spcBef>
                <a:spcPts val="0"/>
              </a:spcBef>
              <a:spcAft>
                <a:spcPts val="1440"/>
              </a:spcAft>
              <a:buClr>
                <a:srgbClr val="0070C0"/>
              </a:buClr>
              <a:defRPr/>
            </a:pPr>
            <a:endParaRPr lang="en-US" sz="2400" dirty="0">
              <a:solidFill>
                <a:srgbClr val="0070C0"/>
              </a:solidFill>
              <a:latin typeface="Franklin Gothic Medium" panose="020B0603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66977B-379F-4A68-8F76-2A272052F2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088" y="1645649"/>
            <a:ext cx="2967196" cy="4218760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C13E76BA-C7EF-45D7-8320-B548E31EF111}"/>
              </a:ext>
            </a:extLst>
          </p:cNvPr>
          <p:cNvSpPr/>
          <p:nvPr/>
        </p:nvSpPr>
        <p:spPr>
          <a:xfrm>
            <a:off x="9149825" y="6173496"/>
            <a:ext cx="2967196" cy="14985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20" b="1" i="1" dirty="0"/>
              <a:t>Be Prepared!!!</a:t>
            </a:r>
          </a:p>
        </p:txBody>
      </p:sp>
    </p:spTree>
    <p:extLst>
      <p:ext uri="{BB962C8B-B14F-4D97-AF65-F5344CB8AC3E}">
        <p14:creationId xmlns:p14="http://schemas.microsoft.com/office/powerpoint/2010/main" val="4023791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7027" y="1648194"/>
            <a:ext cx="13363114" cy="1534391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Hydrogen, Carbon Dioxide and Nitrogen Storage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H2 and CO2 storage in the Southwest corner of plant next to the gas yard</a:t>
            </a:r>
          </a:p>
        </p:txBody>
      </p:sp>
      <p:pic>
        <p:nvPicPr>
          <p:cNvPr id="17" name="Picture 4" descr="DSC00579">
            <a:extLst>
              <a:ext uri="{FF2B5EF4-FFF2-40B4-BE49-F238E27FC236}">
                <a16:creationId xmlns:a16="http://schemas.microsoft.com/office/drawing/2014/main" id="{CB25BC4C-0E6E-4518-AE22-21A2D247E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1"/>
          <a:stretch/>
        </p:blipFill>
        <p:spPr>
          <a:xfrm>
            <a:off x="3761481" y="3182585"/>
            <a:ext cx="7107435" cy="3884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4428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3642" y="1657273"/>
            <a:ext cx="13363114" cy="1534391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Sulfuric Acid Storage Tank, Sodium Hypochlorite Tank and Scale Inhibitor Storage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Northeast corner, near Cooling Tower</a:t>
            </a:r>
          </a:p>
        </p:txBody>
      </p:sp>
      <p:pic>
        <p:nvPicPr>
          <p:cNvPr id="10" name="Picture 14" descr="DSC00582">
            <a:extLst>
              <a:ext uri="{FF2B5EF4-FFF2-40B4-BE49-F238E27FC236}">
                <a16:creationId xmlns:a16="http://schemas.microsoft.com/office/drawing/2014/main" id="{2092CDC2-90E2-4498-B8C3-4ED8CF5CD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7"/>
          <a:stretch/>
        </p:blipFill>
        <p:spPr>
          <a:xfrm>
            <a:off x="7534449" y="3462256"/>
            <a:ext cx="6462307" cy="3604954"/>
          </a:xfrm>
          <a:prstGeom prst="rect">
            <a:avLst/>
          </a:prstGeom>
          <a:noFill/>
        </p:spPr>
      </p:pic>
      <p:pic>
        <p:nvPicPr>
          <p:cNvPr id="11" name="Picture 11" descr="DSC00581">
            <a:extLst>
              <a:ext uri="{FF2B5EF4-FFF2-40B4-BE49-F238E27FC236}">
                <a16:creationId xmlns:a16="http://schemas.microsoft.com/office/drawing/2014/main" id="{8BA28FE5-2046-49EB-9D58-F52D39C98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7"/>
          <a:stretch/>
        </p:blipFill>
        <p:spPr>
          <a:xfrm>
            <a:off x="633642" y="3462256"/>
            <a:ext cx="6464522" cy="3604954"/>
          </a:xfrm>
          <a:prstGeom prst="rect">
            <a:avLst/>
          </a:prstGeom>
          <a:noFill/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904B1BA3-0306-44FE-8F61-E22D8684A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7096" y="4608017"/>
            <a:ext cx="1096963" cy="179863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859B15E7-246B-4565-B9E5-1F4BF48EF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531" y="6370567"/>
            <a:ext cx="298242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latin typeface="Arial" panose="020B0604020202020204" pitchFamily="34" charset="0"/>
              </a:rPr>
              <a:t>Sulfuric Acid Tank</a:t>
            </a:r>
          </a:p>
        </p:txBody>
      </p:sp>
    </p:spTree>
    <p:extLst>
      <p:ext uri="{BB962C8B-B14F-4D97-AF65-F5344CB8AC3E}">
        <p14:creationId xmlns:p14="http://schemas.microsoft.com/office/powerpoint/2010/main" val="781615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3642" y="1657273"/>
            <a:ext cx="13363114" cy="698191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Diesel Storage is located on the east side of the plant by the cooling tower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17" name="Picture 6" descr="DSC00577">
            <a:extLst>
              <a:ext uri="{FF2B5EF4-FFF2-40B4-BE49-F238E27FC236}">
                <a16:creationId xmlns:a16="http://schemas.microsoft.com/office/drawing/2014/main" id="{36D8A3B9-819B-48D1-8894-1A2BED9AF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3"/>
          <a:stretch/>
        </p:blipFill>
        <p:spPr>
          <a:xfrm>
            <a:off x="3303815" y="3095989"/>
            <a:ext cx="8022770" cy="4409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9677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08255" y="1434777"/>
            <a:ext cx="7613887" cy="1088689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Ammonia Storage Tank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East side of Brandy Branch Unit 2 HRSG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11" name="Picture 8" descr="DSC00583">
            <a:extLst>
              <a:ext uri="{FF2B5EF4-FFF2-40B4-BE49-F238E27FC236}">
                <a16:creationId xmlns:a16="http://schemas.microsoft.com/office/drawing/2014/main" id="{FF9C738E-B6E7-454E-808F-E4676A86C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9"/>
          <a:stretch/>
        </p:blipFill>
        <p:spPr>
          <a:xfrm>
            <a:off x="3195917" y="3043873"/>
            <a:ext cx="8238565" cy="4520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56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3340" y="1434777"/>
            <a:ext cx="11367247" cy="1128924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CEMs calibration gas storage behind HRSG 2 stack and at each HRSG CEM bldg.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17" name="Picture 8" descr="DSC00584">
            <a:extLst>
              <a:ext uri="{FF2B5EF4-FFF2-40B4-BE49-F238E27FC236}">
                <a16:creationId xmlns:a16="http://schemas.microsoft.com/office/drawing/2014/main" id="{3DFBCC34-EAE9-4F14-B1F1-A28F7B997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3"/>
          <a:stretch/>
        </p:blipFill>
        <p:spPr>
          <a:xfrm>
            <a:off x="3271108" y="2667107"/>
            <a:ext cx="8033748" cy="4400103"/>
          </a:xfrm>
          <a:prstGeom prst="rect">
            <a:avLst/>
          </a:prstGeom>
          <a:noFill/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BE535EFA-2E7E-43A9-A6D6-94F9B7288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394" y="3942617"/>
            <a:ext cx="1826344" cy="2471381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9B8C269-4A04-4B94-B847-A42DC1F35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05" y="4462295"/>
            <a:ext cx="2358037" cy="161632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FCC25203-744C-4203-B700-3B7ABAF8E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785" y="5039030"/>
            <a:ext cx="31210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latin typeface="Arial" panose="020B0604020202020204" pitchFamily="34" charset="0"/>
              </a:rPr>
              <a:t>CEMs gas storage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CA002F92-F0D1-4E8A-83DA-5B611A53F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9373" y="4709171"/>
            <a:ext cx="196691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latin typeface="Arial" panose="020B0604020202020204" pitchFamily="34" charset="0"/>
              </a:rPr>
              <a:t>CEMs gas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latin typeface="Arial" panose="020B0604020202020204" pitchFamily="34" charset="0"/>
              </a:rPr>
              <a:t>HRSG 2</a:t>
            </a:r>
          </a:p>
        </p:txBody>
      </p:sp>
    </p:spTree>
    <p:extLst>
      <p:ext uri="{BB962C8B-B14F-4D97-AF65-F5344CB8AC3E}">
        <p14:creationId xmlns:p14="http://schemas.microsoft.com/office/powerpoint/2010/main" val="461665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0182" y="1375318"/>
            <a:ext cx="13563189" cy="1959553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Demineralized Water building contains Sodium Hydroxide, Anti-</a:t>
            </a:r>
            <a:r>
              <a:rPr lang="en-US" sz="3300" dirty="0" err="1"/>
              <a:t>Scalant</a:t>
            </a:r>
            <a:r>
              <a:rPr lang="en-US" sz="3300" dirty="0"/>
              <a:t>, and Sodium Bisulfate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Miscellaneous Services building contains Ammonium Hydroxide and Anti-</a:t>
            </a:r>
            <a:r>
              <a:rPr lang="en-US" sz="3300" dirty="0" err="1"/>
              <a:t>Scalant</a:t>
            </a:r>
            <a:endParaRPr lang="en-US" sz="3300" dirty="0"/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440E634A-FB1C-4CE6-94C2-A45396403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13145" r="17561" b="53465"/>
          <a:stretch>
            <a:fillRect/>
          </a:stretch>
        </p:blipFill>
        <p:spPr bwMode="auto">
          <a:xfrm>
            <a:off x="223543" y="3539960"/>
            <a:ext cx="14183314" cy="380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Elbow Connector 7">
            <a:extLst>
              <a:ext uri="{FF2B5EF4-FFF2-40B4-BE49-F238E27FC236}">
                <a16:creationId xmlns:a16="http://schemas.microsoft.com/office/drawing/2014/main" id="{70C05653-B8C0-465A-B032-F769528E7B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-501672" y="2972483"/>
            <a:ext cx="4866113" cy="2363593"/>
          </a:xfrm>
          <a:prstGeom prst="bent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797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7343" y="1938808"/>
            <a:ext cx="13602173" cy="3978909"/>
          </a:xfrm>
        </p:spPr>
        <p:txBody>
          <a:bodyPr>
            <a:normAutofit/>
          </a:bodyPr>
          <a:lstStyle/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Jacksonville Baldwin Rail to Trail Crossing (on access road prior to gate): Pedestrians / cyclist have the right of way, failure to yield will result in a citation from the local sheriff’s office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Entrance Roads: All posted traffic signs to be obeyed (Speed limit 35mph)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Plant speed limits are posted and shall be observed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Wetlands: Entering or disturbing the designated wetland area is prohibited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Work Safely</a:t>
            </a:r>
          </a:p>
          <a:p>
            <a:pPr marL="509447" indent="-50944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300" dirty="0"/>
              <a:t>Wear your PPE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66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826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Questions Please Contact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27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A52AFA-E1F8-428E-92E6-4F29D9BC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8" y="1540147"/>
            <a:ext cx="12928601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77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Brandy Branch Generating Station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2889AB-D2BA-45B1-9ECB-3A628A6C327B}"/>
              </a:ext>
            </a:extLst>
          </p:cNvPr>
          <p:cNvSpPr txBox="1"/>
          <p:nvPr/>
        </p:nvSpPr>
        <p:spPr>
          <a:xfrm>
            <a:off x="9715429" y="2110849"/>
            <a:ext cx="43688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15701 W. Beaver St.</a:t>
            </a:r>
          </a:p>
          <a:p>
            <a:r>
              <a:rPr lang="en-US" sz="3200" dirty="0"/>
              <a:t>Jacksonville, FL 32234</a:t>
            </a:r>
          </a:p>
          <a:p>
            <a:endParaRPr lang="en-US" sz="3200" dirty="0"/>
          </a:p>
          <a:p>
            <a:r>
              <a:rPr lang="en-US" sz="3200" dirty="0"/>
              <a:t>Ensure you know who your Contractor Sponsor is, prior to starting work!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BA219-2B84-41BB-AEA9-32AB29C42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52" y="1705373"/>
            <a:ext cx="6544588" cy="60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9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4FE57FF9-7FAD-4BF1-B341-98EB564FD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3210" y="1281409"/>
            <a:ext cx="3098234" cy="66479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marL="152400" indent="-1524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COOLING TOWER &amp; CHEMICAL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DIESEL STORAGE TANKS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DEMINERALIZED WATER STORAGE TANKS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WATER STORAGE TANK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WATER PROCESSING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MAINTENANCE SHOP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SUBSTATION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SHARED SVCS BLDG &amp; CONTROL ROOM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UNIT 1 GT (CT1 GE7FA SIMPLE CYCLE)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UNIT 2 GT (CT2 COMB CYCLE)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UNIT 2 HRSG (HR2)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1200" dirty="0">
                <a:latin typeface="+mj-lt"/>
              </a:rPr>
              <a:t>UNIT 2 CEMS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3 GT (CT3 COMB CYCLE)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3 HRSG (HR3)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3 CEMS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AMMONIA STORGE TANKS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4 STEAM TURBINE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4 LUBE OIL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BOILER WATER CHEMISTRY BLDG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CONTRACTOR PARKING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MAIN GATE (GUARD)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BACK GATE (LOCKED)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UNIT 4 POWER DISTRIBUTION CENTER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1200" dirty="0">
                <a:latin typeface="+mj-lt"/>
              </a:rPr>
              <a:t>GAS YARD (SNG &amp; TECO)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Other Considerations at BBGS,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3F216650-B483-4090-A6E3-B1C29C2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737" y="4301337"/>
            <a:ext cx="14636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760D8-60B9-4DD3-9444-CC3A2AEA4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42" y="1527588"/>
            <a:ext cx="9659698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70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9781FD-A7AC-4ED4-85E8-D21EB7C3C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82" y="-22220"/>
            <a:ext cx="12888981" cy="80851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626E38-0712-4DD8-8FA7-1EF811D29CF9}"/>
              </a:ext>
            </a:extLst>
          </p:cNvPr>
          <p:cNvGrpSpPr/>
          <p:nvPr/>
        </p:nvGrpSpPr>
        <p:grpSpPr>
          <a:xfrm>
            <a:off x="4365346" y="507277"/>
            <a:ext cx="8772525" cy="4647856"/>
            <a:chOff x="4503738" y="706438"/>
            <a:chExt cx="8772525" cy="5092700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83CBE49-3EB1-45F2-B60E-58AA3FABC1A4}"/>
                </a:ext>
              </a:extLst>
            </p:cNvPr>
            <p:cNvSpPr/>
            <p:nvPr/>
          </p:nvSpPr>
          <p:spPr>
            <a:xfrm>
              <a:off x="8204200" y="706438"/>
              <a:ext cx="1600200" cy="2257425"/>
            </a:xfrm>
            <a:custGeom>
              <a:avLst/>
              <a:gdLst>
                <a:gd name="connsiteX0" fmla="*/ 106222 w 1599521"/>
                <a:gd name="connsiteY0" fmla="*/ 0 h 2257063"/>
                <a:gd name="connsiteX1" fmla="*/ 198819 w 1599521"/>
                <a:gd name="connsiteY1" fmla="*/ 57873 h 2257063"/>
                <a:gd name="connsiteX2" fmla="*/ 221969 w 1599521"/>
                <a:gd name="connsiteY2" fmla="*/ 81022 h 2257063"/>
                <a:gd name="connsiteX3" fmla="*/ 279842 w 1599521"/>
                <a:gd name="connsiteY3" fmla="*/ 115747 h 2257063"/>
                <a:gd name="connsiteX4" fmla="*/ 326141 w 1599521"/>
                <a:gd name="connsiteY4" fmla="*/ 150471 h 2257063"/>
                <a:gd name="connsiteX5" fmla="*/ 418738 w 1599521"/>
                <a:gd name="connsiteY5" fmla="*/ 196769 h 2257063"/>
                <a:gd name="connsiteX6" fmla="*/ 453462 w 1599521"/>
                <a:gd name="connsiteY6" fmla="*/ 208344 h 2257063"/>
                <a:gd name="connsiteX7" fmla="*/ 557634 w 1599521"/>
                <a:gd name="connsiteY7" fmla="*/ 277792 h 2257063"/>
                <a:gd name="connsiteX8" fmla="*/ 603933 w 1599521"/>
                <a:gd name="connsiteY8" fmla="*/ 324091 h 2257063"/>
                <a:gd name="connsiteX9" fmla="*/ 708105 w 1599521"/>
                <a:gd name="connsiteY9" fmla="*/ 370390 h 2257063"/>
                <a:gd name="connsiteX10" fmla="*/ 742829 w 1599521"/>
                <a:gd name="connsiteY10" fmla="*/ 405114 h 2257063"/>
                <a:gd name="connsiteX11" fmla="*/ 777553 w 1599521"/>
                <a:gd name="connsiteY11" fmla="*/ 416688 h 2257063"/>
                <a:gd name="connsiteX12" fmla="*/ 893300 w 1599521"/>
                <a:gd name="connsiteY12" fmla="*/ 462987 h 2257063"/>
                <a:gd name="connsiteX13" fmla="*/ 916450 w 1599521"/>
                <a:gd name="connsiteY13" fmla="*/ 486136 h 2257063"/>
                <a:gd name="connsiteX14" fmla="*/ 951174 w 1599521"/>
                <a:gd name="connsiteY14" fmla="*/ 497711 h 2257063"/>
                <a:gd name="connsiteX15" fmla="*/ 1009047 w 1599521"/>
                <a:gd name="connsiteY15" fmla="*/ 520860 h 2257063"/>
                <a:gd name="connsiteX16" fmla="*/ 1066921 w 1599521"/>
                <a:gd name="connsiteY16" fmla="*/ 567159 h 2257063"/>
                <a:gd name="connsiteX17" fmla="*/ 1136369 w 1599521"/>
                <a:gd name="connsiteY17" fmla="*/ 590309 h 2257063"/>
                <a:gd name="connsiteX18" fmla="*/ 1205817 w 1599521"/>
                <a:gd name="connsiteY18" fmla="*/ 625033 h 2257063"/>
                <a:gd name="connsiteX19" fmla="*/ 1263690 w 1599521"/>
                <a:gd name="connsiteY19" fmla="*/ 659757 h 2257063"/>
                <a:gd name="connsiteX20" fmla="*/ 1298414 w 1599521"/>
                <a:gd name="connsiteY20" fmla="*/ 671331 h 2257063"/>
                <a:gd name="connsiteX21" fmla="*/ 1391012 w 1599521"/>
                <a:gd name="connsiteY21" fmla="*/ 717630 h 2257063"/>
                <a:gd name="connsiteX22" fmla="*/ 1448885 w 1599521"/>
                <a:gd name="connsiteY22" fmla="*/ 752354 h 2257063"/>
                <a:gd name="connsiteX23" fmla="*/ 1506758 w 1599521"/>
                <a:gd name="connsiteY23" fmla="*/ 775503 h 2257063"/>
                <a:gd name="connsiteX24" fmla="*/ 1587781 w 1599521"/>
                <a:gd name="connsiteY24" fmla="*/ 844952 h 2257063"/>
                <a:gd name="connsiteX25" fmla="*/ 1599356 w 1599521"/>
                <a:gd name="connsiteY25" fmla="*/ 879676 h 2257063"/>
                <a:gd name="connsiteX26" fmla="*/ 1506758 w 1599521"/>
                <a:gd name="connsiteY26" fmla="*/ 960698 h 2257063"/>
                <a:gd name="connsiteX27" fmla="*/ 488186 w 1599521"/>
                <a:gd name="connsiteY27" fmla="*/ 972273 h 2257063"/>
                <a:gd name="connsiteX28" fmla="*/ 418738 w 1599521"/>
                <a:gd name="connsiteY28" fmla="*/ 983848 h 2257063"/>
                <a:gd name="connsiteX29" fmla="*/ 268267 w 1599521"/>
                <a:gd name="connsiteY29" fmla="*/ 995422 h 2257063"/>
                <a:gd name="connsiteX30" fmla="*/ 117796 w 1599521"/>
                <a:gd name="connsiteY30" fmla="*/ 1030147 h 2257063"/>
                <a:gd name="connsiteX31" fmla="*/ 83072 w 1599521"/>
                <a:gd name="connsiteY31" fmla="*/ 1064871 h 2257063"/>
                <a:gd name="connsiteX32" fmla="*/ 25199 w 1599521"/>
                <a:gd name="connsiteY32" fmla="*/ 1099595 h 2257063"/>
                <a:gd name="connsiteX33" fmla="*/ 36774 w 1599521"/>
                <a:gd name="connsiteY33" fmla="*/ 1192192 h 2257063"/>
                <a:gd name="connsiteX34" fmla="*/ 106222 w 1599521"/>
                <a:gd name="connsiteY34" fmla="*/ 1273215 h 2257063"/>
                <a:gd name="connsiteX35" fmla="*/ 140946 w 1599521"/>
                <a:gd name="connsiteY35" fmla="*/ 1296364 h 2257063"/>
                <a:gd name="connsiteX36" fmla="*/ 164095 w 1599521"/>
                <a:gd name="connsiteY36" fmla="*/ 1319514 h 2257063"/>
                <a:gd name="connsiteX37" fmla="*/ 233543 w 1599521"/>
                <a:gd name="connsiteY37" fmla="*/ 1342663 h 2257063"/>
                <a:gd name="connsiteX38" fmla="*/ 291417 w 1599521"/>
                <a:gd name="connsiteY38" fmla="*/ 1388962 h 2257063"/>
                <a:gd name="connsiteX39" fmla="*/ 326141 w 1599521"/>
                <a:gd name="connsiteY39" fmla="*/ 1400536 h 2257063"/>
                <a:gd name="connsiteX40" fmla="*/ 418738 w 1599521"/>
                <a:gd name="connsiteY40" fmla="*/ 1446835 h 2257063"/>
                <a:gd name="connsiteX41" fmla="*/ 441888 w 1599521"/>
                <a:gd name="connsiteY41" fmla="*/ 1469985 h 2257063"/>
                <a:gd name="connsiteX42" fmla="*/ 476612 w 1599521"/>
                <a:gd name="connsiteY42" fmla="*/ 1493134 h 2257063"/>
                <a:gd name="connsiteX43" fmla="*/ 546060 w 1599521"/>
                <a:gd name="connsiteY43" fmla="*/ 1562582 h 2257063"/>
                <a:gd name="connsiteX44" fmla="*/ 580784 w 1599521"/>
                <a:gd name="connsiteY44" fmla="*/ 1585731 h 2257063"/>
                <a:gd name="connsiteX45" fmla="*/ 603933 w 1599521"/>
                <a:gd name="connsiteY45" fmla="*/ 1608881 h 2257063"/>
                <a:gd name="connsiteX46" fmla="*/ 638657 w 1599521"/>
                <a:gd name="connsiteY46" fmla="*/ 1632030 h 2257063"/>
                <a:gd name="connsiteX47" fmla="*/ 765979 w 1599521"/>
                <a:gd name="connsiteY47" fmla="*/ 1689903 h 2257063"/>
                <a:gd name="connsiteX48" fmla="*/ 823852 w 1599521"/>
                <a:gd name="connsiteY48" fmla="*/ 1747777 h 2257063"/>
                <a:gd name="connsiteX49" fmla="*/ 881726 w 1599521"/>
                <a:gd name="connsiteY49" fmla="*/ 1782501 h 2257063"/>
                <a:gd name="connsiteX50" fmla="*/ 951174 w 1599521"/>
                <a:gd name="connsiteY50" fmla="*/ 1840374 h 2257063"/>
                <a:gd name="connsiteX51" fmla="*/ 1043771 w 1599521"/>
                <a:gd name="connsiteY51" fmla="*/ 1886673 h 2257063"/>
                <a:gd name="connsiteX52" fmla="*/ 1078495 w 1599521"/>
                <a:gd name="connsiteY52" fmla="*/ 1909822 h 2257063"/>
                <a:gd name="connsiteX53" fmla="*/ 1171093 w 1599521"/>
                <a:gd name="connsiteY53" fmla="*/ 1956121 h 2257063"/>
                <a:gd name="connsiteX54" fmla="*/ 1205817 w 1599521"/>
                <a:gd name="connsiteY54" fmla="*/ 1990845 h 2257063"/>
                <a:gd name="connsiteX55" fmla="*/ 1240541 w 1599521"/>
                <a:gd name="connsiteY55" fmla="*/ 2002420 h 2257063"/>
                <a:gd name="connsiteX56" fmla="*/ 1286840 w 1599521"/>
                <a:gd name="connsiteY56" fmla="*/ 2025569 h 2257063"/>
                <a:gd name="connsiteX57" fmla="*/ 1309989 w 1599521"/>
                <a:gd name="connsiteY57" fmla="*/ 2048719 h 2257063"/>
                <a:gd name="connsiteX58" fmla="*/ 1344713 w 1599521"/>
                <a:gd name="connsiteY58" fmla="*/ 2060293 h 2257063"/>
                <a:gd name="connsiteX59" fmla="*/ 1367862 w 1599521"/>
                <a:gd name="connsiteY59" fmla="*/ 2106592 h 2257063"/>
                <a:gd name="connsiteX60" fmla="*/ 1391012 w 1599521"/>
                <a:gd name="connsiteY60" fmla="*/ 2129741 h 2257063"/>
                <a:gd name="connsiteX61" fmla="*/ 1425736 w 1599521"/>
                <a:gd name="connsiteY61" fmla="*/ 2199190 h 2257063"/>
                <a:gd name="connsiteX62" fmla="*/ 1437310 w 1599521"/>
                <a:gd name="connsiteY62" fmla="*/ 2233914 h 2257063"/>
                <a:gd name="connsiteX63" fmla="*/ 1448885 w 1599521"/>
                <a:gd name="connsiteY63" fmla="*/ 2257063 h 225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599521" h="2257063">
                  <a:moveTo>
                    <a:pt x="106222" y="0"/>
                  </a:moveTo>
                  <a:cubicBezTo>
                    <a:pt x="118402" y="7308"/>
                    <a:pt x="181006" y="43623"/>
                    <a:pt x="198819" y="57873"/>
                  </a:cubicBezTo>
                  <a:cubicBezTo>
                    <a:pt x="207341" y="64690"/>
                    <a:pt x="213089" y="74679"/>
                    <a:pt x="221969" y="81022"/>
                  </a:cubicBezTo>
                  <a:cubicBezTo>
                    <a:pt x="240276" y="94098"/>
                    <a:pt x="261123" y="103268"/>
                    <a:pt x="279842" y="115747"/>
                  </a:cubicBezTo>
                  <a:cubicBezTo>
                    <a:pt x="295893" y="126448"/>
                    <a:pt x="309478" y="140751"/>
                    <a:pt x="326141" y="150471"/>
                  </a:cubicBezTo>
                  <a:cubicBezTo>
                    <a:pt x="355949" y="167859"/>
                    <a:pt x="387322" y="182489"/>
                    <a:pt x="418738" y="196769"/>
                  </a:cubicBezTo>
                  <a:cubicBezTo>
                    <a:pt x="429845" y="201818"/>
                    <a:pt x="442923" y="202196"/>
                    <a:pt x="453462" y="208344"/>
                  </a:cubicBezTo>
                  <a:cubicBezTo>
                    <a:pt x="489510" y="229372"/>
                    <a:pt x="528124" y="248282"/>
                    <a:pt x="557634" y="277792"/>
                  </a:cubicBezTo>
                  <a:cubicBezTo>
                    <a:pt x="573067" y="293225"/>
                    <a:pt x="586053" y="311575"/>
                    <a:pt x="603933" y="324091"/>
                  </a:cubicBezTo>
                  <a:cubicBezTo>
                    <a:pt x="640459" y="349659"/>
                    <a:pt x="669491" y="357518"/>
                    <a:pt x="708105" y="370390"/>
                  </a:cubicBezTo>
                  <a:cubicBezTo>
                    <a:pt x="719680" y="381965"/>
                    <a:pt x="729209" y="396034"/>
                    <a:pt x="742829" y="405114"/>
                  </a:cubicBezTo>
                  <a:cubicBezTo>
                    <a:pt x="752981" y="411882"/>
                    <a:pt x="766404" y="411733"/>
                    <a:pt x="777553" y="416688"/>
                  </a:cubicBezTo>
                  <a:cubicBezTo>
                    <a:pt x="885142" y="464504"/>
                    <a:pt x="807196" y="441460"/>
                    <a:pt x="893300" y="462987"/>
                  </a:cubicBezTo>
                  <a:cubicBezTo>
                    <a:pt x="901017" y="470703"/>
                    <a:pt x="907092" y="480521"/>
                    <a:pt x="916450" y="486136"/>
                  </a:cubicBezTo>
                  <a:cubicBezTo>
                    <a:pt x="926912" y="492413"/>
                    <a:pt x="939750" y="493427"/>
                    <a:pt x="951174" y="497711"/>
                  </a:cubicBezTo>
                  <a:cubicBezTo>
                    <a:pt x="970628" y="505006"/>
                    <a:pt x="989756" y="513144"/>
                    <a:pt x="1009047" y="520860"/>
                  </a:cubicBezTo>
                  <a:cubicBezTo>
                    <a:pt x="1028338" y="536293"/>
                    <a:pt x="1045233" y="555329"/>
                    <a:pt x="1066921" y="567159"/>
                  </a:cubicBezTo>
                  <a:cubicBezTo>
                    <a:pt x="1088343" y="578844"/>
                    <a:pt x="1116066" y="576774"/>
                    <a:pt x="1136369" y="590309"/>
                  </a:cubicBezTo>
                  <a:cubicBezTo>
                    <a:pt x="1235886" y="656653"/>
                    <a:pt x="1109972" y="577110"/>
                    <a:pt x="1205817" y="625033"/>
                  </a:cubicBezTo>
                  <a:cubicBezTo>
                    <a:pt x="1225939" y="635094"/>
                    <a:pt x="1243568" y="649696"/>
                    <a:pt x="1263690" y="659757"/>
                  </a:cubicBezTo>
                  <a:cubicBezTo>
                    <a:pt x="1274603" y="665213"/>
                    <a:pt x="1287307" y="666282"/>
                    <a:pt x="1298414" y="671331"/>
                  </a:cubicBezTo>
                  <a:cubicBezTo>
                    <a:pt x="1329830" y="685611"/>
                    <a:pt x="1361421" y="699875"/>
                    <a:pt x="1391012" y="717630"/>
                  </a:cubicBezTo>
                  <a:cubicBezTo>
                    <a:pt x="1410303" y="729205"/>
                    <a:pt x="1428763" y="742293"/>
                    <a:pt x="1448885" y="752354"/>
                  </a:cubicBezTo>
                  <a:cubicBezTo>
                    <a:pt x="1467469" y="761646"/>
                    <a:pt x="1488174" y="766211"/>
                    <a:pt x="1506758" y="775503"/>
                  </a:cubicBezTo>
                  <a:cubicBezTo>
                    <a:pt x="1542015" y="793132"/>
                    <a:pt x="1559302" y="816472"/>
                    <a:pt x="1587781" y="844952"/>
                  </a:cubicBezTo>
                  <a:cubicBezTo>
                    <a:pt x="1591639" y="856527"/>
                    <a:pt x="1600869" y="867569"/>
                    <a:pt x="1599356" y="879676"/>
                  </a:cubicBezTo>
                  <a:cubicBezTo>
                    <a:pt x="1592381" y="935477"/>
                    <a:pt x="1566278" y="960022"/>
                    <a:pt x="1506758" y="960698"/>
                  </a:cubicBezTo>
                  <a:lnTo>
                    <a:pt x="488186" y="972273"/>
                  </a:lnTo>
                  <a:cubicBezTo>
                    <a:pt x="465037" y="976131"/>
                    <a:pt x="442078" y="981391"/>
                    <a:pt x="418738" y="983848"/>
                  </a:cubicBezTo>
                  <a:cubicBezTo>
                    <a:pt x="368709" y="989114"/>
                    <a:pt x="318150" y="988916"/>
                    <a:pt x="268267" y="995422"/>
                  </a:cubicBezTo>
                  <a:cubicBezTo>
                    <a:pt x="184347" y="1006368"/>
                    <a:pt x="176269" y="1010656"/>
                    <a:pt x="117796" y="1030147"/>
                  </a:cubicBezTo>
                  <a:cubicBezTo>
                    <a:pt x="106221" y="1041722"/>
                    <a:pt x="96692" y="1055791"/>
                    <a:pt x="83072" y="1064871"/>
                  </a:cubicBezTo>
                  <a:cubicBezTo>
                    <a:pt x="-7076" y="1124969"/>
                    <a:pt x="97288" y="1027503"/>
                    <a:pt x="25199" y="1099595"/>
                  </a:cubicBezTo>
                  <a:cubicBezTo>
                    <a:pt x="-2349" y="1182240"/>
                    <a:pt x="-18253" y="1155508"/>
                    <a:pt x="36774" y="1192192"/>
                  </a:cubicBezTo>
                  <a:cubicBezTo>
                    <a:pt x="57718" y="1223608"/>
                    <a:pt x="72540" y="1250761"/>
                    <a:pt x="106222" y="1273215"/>
                  </a:cubicBezTo>
                  <a:cubicBezTo>
                    <a:pt x="117797" y="1280931"/>
                    <a:pt x="130083" y="1287674"/>
                    <a:pt x="140946" y="1296364"/>
                  </a:cubicBezTo>
                  <a:cubicBezTo>
                    <a:pt x="149467" y="1303181"/>
                    <a:pt x="154334" y="1314634"/>
                    <a:pt x="164095" y="1319514"/>
                  </a:cubicBezTo>
                  <a:cubicBezTo>
                    <a:pt x="185920" y="1330427"/>
                    <a:pt x="233543" y="1342663"/>
                    <a:pt x="233543" y="1342663"/>
                  </a:cubicBezTo>
                  <a:cubicBezTo>
                    <a:pt x="255073" y="1364192"/>
                    <a:pt x="262217" y="1374362"/>
                    <a:pt x="291417" y="1388962"/>
                  </a:cubicBezTo>
                  <a:cubicBezTo>
                    <a:pt x="302330" y="1394418"/>
                    <a:pt x="314717" y="1396252"/>
                    <a:pt x="326141" y="1400536"/>
                  </a:cubicBezTo>
                  <a:cubicBezTo>
                    <a:pt x="368391" y="1416380"/>
                    <a:pt x="385834" y="1420512"/>
                    <a:pt x="418738" y="1446835"/>
                  </a:cubicBezTo>
                  <a:cubicBezTo>
                    <a:pt x="427260" y="1453652"/>
                    <a:pt x="433366" y="1463168"/>
                    <a:pt x="441888" y="1469985"/>
                  </a:cubicBezTo>
                  <a:cubicBezTo>
                    <a:pt x="452751" y="1478675"/>
                    <a:pt x="466215" y="1483892"/>
                    <a:pt x="476612" y="1493134"/>
                  </a:cubicBezTo>
                  <a:cubicBezTo>
                    <a:pt x="501081" y="1514884"/>
                    <a:pt x="518820" y="1544422"/>
                    <a:pt x="546060" y="1562582"/>
                  </a:cubicBezTo>
                  <a:cubicBezTo>
                    <a:pt x="557635" y="1570298"/>
                    <a:pt x="569921" y="1577041"/>
                    <a:pt x="580784" y="1585731"/>
                  </a:cubicBezTo>
                  <a:cubicBezTo>
                    <a:pt x="589305" y="1592548"/>
                    <a:pt x="595412" y="1602064"/>
                    <a:pt x="603933" y="1608881"/>
                  </a:cubicBezTo>
                  <a:cubicBezTo>
                    <a:pt x="614796" y="1617571"/>
                    <a:pt x="626445" y="1625369"/>
                    <a:pt x="638657" y="1632030"/>
                  </a:cubicBezTo>
                  <a:cubicBezTo>
                    <a:pt x="719990" y="1676393"/>
                    <a:pt x="706357" y="1670030"/>
                    <a:pt x="765979" y="1689903"/>
                  </a:cubicBezTo>
                  <a:cubicBezTo>
                    <a:pt x="805661" y="1749429"/>
                    <a:pt x="768736" y="1703685"/>
                    <a:pt x="823852" y="1747777"/>
                  </a:cubicBezTo>
                  <a:cubicBezTo>
                    <a:pt x="869248" y="1784093"/>
                    <a:pt x="821424" y="1762400"/>
                    <a:pt x="881726" y="1782501"/>
                  </a:cubicBezTo>
                  <a:cubicBezTo>
                    <a:pt x="911118" y="1811893"/>
                    <a:pt x="915721" y="1821036"/>
                    <a:pt x="951174" y="1840374"/>
                  </a:cubicBezTo>
                  <a:cubicBezTo>
                    <a:pt x="981469" y="1856899"/>
                    <a:pt x="1015058" y="1867531"/>
                    <a:pt x="1043771" y="1886673"/>
                  </a:cubicBezTo>
                  <a:cubicBezTo>
                    <a:pt x="1055346" y="1894389"/>
                    <a:pt x="1066283" y="1903161"/>
                    <a:pt x="1078495" y="1909822"/>
                  </a:cubicBezTo>
                  <a:cubicBezTo>
                    <a:pt x="1108791" y="1926347"/>
                    <a:pt x="1171093" y="1956121"/>
                    <a:pt x="1171093" y="1956121"/>
                  </a:cubicBezTo>
                  <a:cubicBezTo>
                    <a:pt x="1182668" y="1967696"/>
                    <a:pt x="1192197" y="1981765"/>
                    <a:pt x="1205817" y="1990845"/>
                  </a:cubicBezTo>
                  <a:cubicBezTo>
                    <a:pt x="1215969" y="1997613"/>
                    <a:pt x="1229327" y="1997614"/>
                    <a:pt x="1240541" y="2002420"/>
                  </a:cubicBezTo>
                  <a:cubicBezTo>
                    <a:pt x="1256400" y="2009217"/>
                    <a:pt x="1271407" y="2017853"/>
                    <a:pt x="1286840" y="2025569"/>
                  </a:cubicBezTo>
                  <a:cubicBezTo>
                    <a:pt x="1294556" y="2033286"/>
                    <a:pt x="1300631" y="2043104"/>
                    <a:pt x="1309989" y="2048719"/>
                  </a:cubicBezTo>
                  <a:cubicBezTo>
                    <a:pt x="1320451" y="2054996"/>
                    <a:pt x="1336086" y="2051666"/>
                    <a:pt x="1344713" y="2060293"/>
                  </a:cubicBezTo>
                  <a:cubicBezTo>
                    <a:pt x="1356914" y="2072494"/>
                    <a:pt x="1358291" y="2092235"/>
                    <a:pt x="1367862" y="2106592"/>
                  </a:cubicBezTo>
                  <a:cubicBezTo>
                    <a:pt x="1373915" y="2115672"/>
                    <a:pt x="1383295" y="2122025"/>
                    <a:pt x="1391012" y="2129741"/>
                  </a:cubicBezTo>
                  <a:cubicBezTo>
                    <a:pt x="1419558" y="2243933"/>
                    <a:pt x="1381510" y="2125479"/>
                    <a:pt x="1425736" y="2199190"/>
                  </a:cubicBezTo>
                  <a:cubicBezTo>
                    <a:pt x="1432013" y="2209652"/>
                    <a:pt x="1432779" y="2222586"/>
                    <a:pt x="1437310" y="2233914"/>
                  </a:cubicBezTo>
                  <a:cubicBezTo>
                    <a:pt x="1440514" y="2241924"/>
                    <a:pt x="1445027" y="2249347"/>
                    <a:pt x="1448885" y="225706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anchor="ctr"/>
            <a:lstStyle/>
            <a:p>
              <a:pPr algn="ctr" eaLnBrk="1" hangingPunct="1">
                <a:spcBef>
                  <a:spcPct val="50000"/>
                </a:spcBef>
                <a:defRPr/>
              </a:pPr>
              <a:endParaRPr lang="en-US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8043E97A-3029-4269-B638-1BB1C5CC7CC9}"/>
                </a:ext>
              </a:extLst>
            </p:cNvPr>
            <p:cNvSpPr/>
            <p:nvPr/>
          </p:nvSpPr>
          <p:spPr>
            <a:xfrm>
              <a:off x="4503738" y="2846388"/>
              <a:ext cx="8772525" cy="2952750"/>
            </a:xfrm>
            <a:custGeom>
              <a:avLst/>
              <a:gdLst>
                <a:gd name="connsiteX0" fmla="*/ 0 w 8773610"/>
                <a:gd name="connsiteY0" fmla="*/ 833377 h 2951544"/>
                <a:gd name="connsiteX1" fmla="*/ 23149 w 8773610"/>
                <a:gd name="connsiteY1" fmla="*/ 902825 h 2951544"/>
                <a:gd name="connsiteX2" fmla="*/ 46299 w 8773610"/>
                <a:gd name="connsiteY2" fmla="*/ 949124 h 2951544"/>
                <a:gd name="connsiteX3" fmla="*/ 81023 w 8773610"/>
                <a:gd name="connsiteY3" fmla="*/ 1030147 h 2951544"/>
                <a:gd name="connsiteX4" fmla="*/ 115747 w 8773610"/>
                <a:gd name="connsiteY4" fmla="*/ 1111170 h 2951544"/>
                <a:gd name="connsiteX5" fmla="*/ 150471 w 8773610"/>
                <a:gd name="connsiteY5" fmla="*/ 1180618 h 2951544"/>
                <a:gd name="connsiteX6" fmla="*/ 196770 w 8773610"/>
                <a:gd name="connsiteY6" fmla="*/ 1307939 h 2951544"/>
                <a:gd name="connsiteX7" fmla="*/ 219919 w 8773610"/>
                <a:gd name="connsiteY7" fmla="*/ 1377387 h 2951544"/>
                <a:gd name="connsiteX8" fmla="*/ 231494 w 8773610"/>
                <a:gd name="connsiteY8" fmla="*/ 1412112 h 2951544"/>
                <a:gd name="connsiteX9" fmla="*/ 254643 w 8773610"/>
                <a:gd name="connsiteY9" fmla="*/ 1446836 h 2951544"/>
                <a:gd name="connsiteX10" fmla="*/ 277792 w 8773610"/>
                <a:gd name="connsiteY10" fmla="*/ 1516284 h 2951544"/>
                <a:gd name="connsiteX11" fmla="*/ 300942 w 8773610"/>
                <a:gd name="connsiteY11" fmla="*/ 1551008 h 2951544"/>
                <a:gd name="connsiteX12" fmla="*/ 347240 w 8773610"/>
                <a:gd name="connsiteY12" fmla="*/ 1632031 h 2951544"/>
                <a:gd name="connsiteX13" fmla="*/ 381964 w 8773610"/>
                <a:gd name="connsiteY13" fmla="*/ 1747777 h 2951544"/>
                <a:gd name="connsiteX14" fmla="*/ 405114 w 8773610"/>
                <a:gd name="connsiteY14" fmla="*/ 1794076 h 2951544"/>
                <a:gd name="connsiteX15" fmla="*/ 439838 w 8773610"/>
                <a:gd name="connsiteY15" fmla="*/ 1851950 h 2951544"/>
                <a:gd name="connsiteX16" fmla="*/ 486137 w 8773610"/>
                <a:gd name="connsiteY16" fmla="*/ 1956122 h 2951544"/>
                <a:gd name="connsiteX17" fmla="*/ 520861 w 8773610"/>
                <a:gd name="connsiteY17" fmla="*/ 2025570 h 2951544"/>
                <a:gd name="connsiteX18" fmla="*/ 544010 w 8773610"/>
                <a:gd name="connsiteY18" fmla="*/ 2095018 h 2951544"/>
                <a:gd name="connsiteX19" fmla="*/ 555585 w 8773610"/>
                <a:gd name="connsiteY19" fmla="*/ 2129742 h 2951544"/>
                <a:gd name="connsiteX20" fmla="*/ 578734 w 8773610"/>
                <a:gd name="connsiteY20" fmla="*/ 2164466 h 2951544"/>
                <a:gd name="connsiteX21" fmla="*/ 613458 w 8773610"/>
                <a:gd name="connsiteY21" fmla="*/ 2233914 h 2951544"/>
                <a:gd name="connsiteX22" fmla="*/ 648182 w 8773610"/>
                <a:gd name="connsiteY22" fmla="*/ 2349661 h 2951544"/>
                <a:gd name="connsiteX23" fmla="*/ 671332 w 8773610"/>
                <a:gd name="connsiteY23" fmla="*/ 2372810 h 2951544"/>
                <a:gd name="connsiteX24" fmla="*/ 706056 w 8773610"/>
                <a:gd name="connsiteY24" fmla="*/ 2442258 h 2951544"/>
                <a:gd name="connsiteX25" fmla="*/ 729205 w 8773610"/>
                <a:gd name="connsiteY25" fmla="*/ 2511706 h 2951544"/>
                <a:gd name="connsiteX26" fmla="*/ 740780 w 8773610"/>
                <a:gd name="connsiteY26" fmla="*/ 2546431 h 2951544"/>
                <a:gd name="connsiteX27" fmla="*/ 763929 w 8773610"/>
                <a:gd name="connsiteY27" fmla="*/ 2581155 h 2951544"/>
                <a:gd name="connsiteX28" fmla="*/ 775504 w 8773610"/>
                <a:gd name="connsiteY28" fmla="*/ 2615879 h 2951544"/>
                <a:gd name="connsiteX29" fmla="*/ 810228 w 8773610"/>
                <a:gd name="connsiteY29" fmla="*/ 2627453 h 2951544"/>
                <a:gd name="connsiteX30" fmla="*/ 821802 w 8773610"/>
                <a:gd name="connsiteY30" fmla="*/ 2662177 h 2951544"/>
                <a:gd name="connsiteX31" fmla="*/ 868101 w 8773610"/>
                <a:gd name="connsiteY31" fmla="*/ 2720051 h 2951544"/>
                <a:gd name="connsiteX32" fmla="*/ 902825 w 8773610"/>
                <a:gd name="connsiteY32" fmla="*/ 2743200 h 2951544"/>
                <a:gd name="connsiteX33" fmla="*/ 925975 w 8773610"/>
                <a:gd name="connsiteY33" fmla="*/ 2777924 h 2951544"/>
                <a:gd name="connsiteX34" fmla="*/ 937549 w 8773610"/>
                <a:gd name="connsiteY34" fmla="*/ 2812648 h 2951544"/>
                <a:gd name="connsiteX35" fmla="*/ 995423 w 8773610"/>
                <a:gd name="connsiteY35" fmla="*/ 2824223 h 2951544"/>
                <a:gd name="connsiteX36" fmla="*/ 1111170 w 8773610"/>
                <a:gd name="connsiteY36" fmla="*/ 2847372 h 2951544"/>
                <a:gd name="connsiteX37" fmla="*/ 1134319 w 8773610"/>
                <a:gd name="connsiteY37" fmla="*/ 2870522 h 2951544"/>
                <a:gd name="connsiteX38" fmla="*/ 1192192 w 8773610"/>
                <a:gd name="connsiteY38" fmla="*/ 2893671 h 2951544"/>
                <a:gd name="connsiteX39" fmla="*/ 1226916 w 8773610"/>
                <a:gd name="connsiteY39" fmla="*/ 2905246 h 2951544"/>
                <a:gd name="connsiteX40" fmla="*/ 1388962 w 8773610"/>
                <a:gd name="connsiteY40" fmla="*/ 2916820 h 2951544"/>
                <a:gd name="connsiteX41" fmla="*/ 1423686 w 8773610"/>
                <a:gd name="connsiteY41" fmla="*/ 2928395 h 2951544"/>
                <a:gd name="connsiteX42" fmla="*/ 1597306 w 8773610"/>
                <a:gd name="connsiteY42" fmla="*/ 2951544 h 2951544"/>
                <a:gd name="connsiteX43" fmla="*/ 1851949 w 8773610"/>
                <a:gd name="connsiteY43" fmla="*/ 2939970 h 2951544"/>
                <a:gd name="connsiteX44" fmla="*/ 1909823 w 8773610"/>
                <a:gd name="connsiteY44" fmla="*/ 2905246 h 2951544"/>
                <a:gd name="connsiteX45" fmla="*/ 1967696 w 8773610"/>
                <a:gd name="connsiteY45" fmla="*/ 2893671 h 2951544"/>
                <a:gd name="connsiteX46" fmla="*/ 2083443 w 8773610"/>
                <a:gd name="connsiteY46" fmla="*/ 2858947 h 2951544"/>
                <a:gd name="connsiteX47" fmla="*/ 2164466 w 8773610"/>
                <a:gd name="connsiteY47" fmla="*/ 2835798 h 2951544"/>
                <a:gd name="connsiteX48" fmla="*/ 2210764 w 8773610"/>
                <a:gd name="connsiteY48" fmla="*/ 2812648 h 2951544"/>
                <a:gd name="connsiteX49" fmla="*/ 2361235 w 8773610"/>
                <a:gd name="connsiteY49" fmla="*/ 2766350 h 2951544"/>
                <a:gd name="connsiteX50" fmla="*/ 2430683 w 8773610"/>
                <a:gd name="connsiteY50" fmla="*/ 2720051 h 2951544"/>
                <a:gd name="connsiteX51" fmla="*/ 2558005 w 8773610"/>
                <a:gd name="connsiteY51" fmla="*/ 2696901 h 2951544"/>
                <a:gd name="connsiteX52" fmla="*/ 2708476 w 8773610"/>
                <a:gd name="connsiteY52" fmla="*/ 2685327 h 2951544"/>
                <a:gd name="connsiteX53" fmla="*/ 3020992 w 8773610"/>
                <a:gd name="connsiteY53" fmla="*/ 2673752 h 2951544"/>
                <a:gd name="connsiteX54" fmla="*/ 3125164 w 8773610"/>
                <a:gd name="connsiteY54" fmla="*/ 2639028 h 2951544"/>
                <a:gd name="connsiteX55" fmla="*/ 3159889 w 8773610"/>
                <a:gd name="connsiteY55" fmla="*/ 2615879 h 2951544"/>
                <a:gd name="connsiteX56" fmla="*/ 3275635 w 8773610"/>
                <a:gd name="connsiteY56" fmla="*/ 2604304 h 2951544"/>
                <a:gd name="connsiteX57" fmla="*/ 3495554 w 8773610"/>
                <a:gd name="connsiteY57" fmla="*/ 2569580 h 2951544"/>
                <a:gd name="connsiteX58" fmla="*/ 3541853 w 8773610"/>
                <a:gd name="connsiteY58" fmla="*/ 2558005 h 2951544"/>
                <a:gd name="connsiteX59" fmla="*/ 3599726 w 8773610"/>
                <a:gd name="connsiteY59" fmla="*/ 2546431 h 2951544"/>
                <a:gd name="connsiteX60" fmla="*/ 3657600 w 8773610"/>
                <a:gd name="connsiteY60" fmla="*/ 2523281 h 2951544"/>
                <a:gd name="connsiteX61" fmla="*/ 3692324 w 8773610"/>
                <a:gd name="connsiteY61" fmla="*/ 2511706 h 2951544"/>
                <a:gd name="connsiteX62" fmla="*/ 3727048 w 8773610"/>
                <a:gd name="connsiteY62" fmla="*/ 2488557 h 2951544"/>
                <a:gd name="connsiteX63" fmla="*/ 3865944 w 8773610"/>
                <a:gd name="connsiteY63" fmla="*/ 2465408 h 2951544"/>
                <a:gd name="connsiteX64" fmla="*/ 3912243 w 8773610"/>
                <a:gd name="connsiteY64" fmla="*/ 2453833 h 2951544"/>
                <a:gd name="connsiteX65" fmla="*/ 4143737 w 8773610"/>
                <a:gd name="connsiteY65" fmla="*/ 2442258 h 2951544"/>
                <a:gd name="connsiteX66" fmla="*/ 4305782 w 8773610"/>
                <a:gd name="connsiteY66" fmla="*/ 2419109 h 2951544"/>
                <a:gd name="connsiteX67" fmla="*/ 4433104 w 8773610"/>
                <a:gd name="connsiteY67" fmla="*/ 2395960 h 2951544"/>
                <a:gd name="connsiteX68" fmla="*/ 4467828 w 8773610"/>
                <a:gd name="connsiteY68" fmla="*/ 2384385 h 2951544"/>
                <a:gd name="connsiteX69" fmla="*/ 4548851 w 8773610"/>
                <a:gd name="connsiteY69" fmla="*/ 2349661 h 2951544"/>
                <a:gd name="connsiteX70" fmla="*/ 4641448 w 8773610"/>
                <a:gd name="connsiteY70" fmla="*/ 2326512 h 2951544"/>
                <a:gd name="connsiteX71" fmla="*/ 4687747 w 8773610"/>
                <a:gd name="connsiteY71" fmla="*/ 2303362 h 2951544"/>
                <a:gd name="connsiteX72" fmla="*/ 4768770 w 8773610"/>
                <a:gd name="connsiteY72" fmla="*/ 2280213 h 2951544"/>
                <a:gd name="connsiteX73" fmla="*/ 4803494 w 8773610"/>
                <a:gd name="connsiteY73" fmla="*/ 2268638 h 2951544"/>
                <a:gd name="connsiteX74" fmla="*/ 5405377 w 8773610"/>
                <a:gd name="connsiteY74" fmla="*/ 2245489 h 2951544"/>
                <a:gd name="connsiteX75" fmla="*/ 5486400 w 8773610"/>
                <a:gd name="connsiteY75" fmla="*/ 2233914 h 2951544"/>
                <a:gd name="connsiteX76" fmla="*/ 5590572 w 8773610"/>
                <a:gd name="connsiteY76" fmla="*/ 2199190 h 2951544"/>
                <a:gd name="connsiteX77" fmla="*/ 5694744 w 8773610"/>
                <a:gd name="connsiteY77" fmla="*/ 2187615 h 2951544"/>
                <a:gd name="connsiteX78" fmla="*/ 5764192 w 8773610"/>
                <a:gd name="connsiteY78" fmla="*/ 2176041 h 2951544"/>
                <a:gd name="connsiteX79" fmla="*/ 5810491 w 8773610"/>
                <a:gd name="connsiteY79" fmla="*/ 2164466 h 2951544"/>
                <a:gd name="connsiteX80" fmla="*/ 5914663 w 8773610"/>
                <a:gd name="connsiteY80" fmla="*/ 2152891 h 2951544"/>
                <a:gd name="connsiteX81" fmla="*/ 5960962 w 8773610"/>
                <a:gd name="connsiteY81" fmla="*/ 2141317 h 2951544"/>
                <a:gd name="connsiteX82" fmla="*/ 6076709 w 8773610"/>
                <a:gd name="connsiteY82" fmla="*/ 2118167 h 2951544"/>
                <a:gd name="connsiteX83" fmla="*/ 6180881 w 8773610"/>
                <a:gd name="connsiteY83" fmla="*/ 2095018 h 2951544"/>
                <a:gd name="connsiteX84" fmla="*/ 6227180 w 8773610"/>
                <a:gd name="connsiteY84" fmla="*/ 2071869 h 2951544"/>
                <a:gd name="connsiteX85" fmla="*/ 6296628 w 8773610"/>
                <a:gd name="connsiteY85" fmla="*/ 2048719 h 2951544"/>
                <a:gd name="connsiteX86" fmla="*/ 6366076 w 8773610"/>
                <a:gd name="connsiteY86" fmla="*/ 2025570 h 2951544"/>
                <a:gd name="connsiteX87" fmla="*/ 6400800 w 8773610"/>
                <a:gd name="connsiteY87" fmla="*/ 2013995 h 2951544"/>
                <a:gd name="connsiteX88" fmla="*/ 6435524 w 8773610"/>
                <a:gd name="connsiteY88" fmla="*/ 2002420 h 2951544"/>
                <a:gd name="connsiteX89" fmla="*/ 6678592 w 8773610"/>
                <a:gd name="connsiteY89" fmla="*/ 1979271 h 2951544"/>
                <a:gd name="connsiteX90" fmla="*/ 6748040 w 8773610"/>
                <a:gd name="connsiteY90" fmla="*/ 1967696 h 2951544"/>
                <a:gd name="connsiteX91" fmla="*/ 6817489 w 8773610"/>
                <a:gd name="connsiteY91" fmla="*/ 1944547 h 2951544"/>
                <a:gd name="connsiteX92" fmla="*/ 6886937 w 8773610"/>
                <a:gd name="connsiteY92" fmla="*/ 1921398 h 2951544"/>
                <a:gd name="connsiteX93" fmla="*/ 6944810 w 8773610"/>
                <a:gd name="connsiteY93" fmla="*/ 1909823 h 2951544"/>
                <a:gd name="connsiteX94" fmla="*/ 7106856 w 8773610"/>
                <a:gd name="connsiteY94" fmla="*/ 1875099 h 2951544"/>
                <a:gd name="connsiteX95" fmla="*/ 7153154 w 8773610"/>
                <a:gd name="connsiteY95" fmla="*/ 1863524 h 2951544"/>
                <a:gd name="connsiteX96" fmla="*/ 7222602 w 8773610"/>
                <a:gd name="connsiteY96" fmla="*/ 1840375 h 2951544"/>
                <a:gd name="connsiteX97" fmla="*/ 7419372 w 8773610"/>
                <a:gd name="connsiteY97" fmla="*/ 1828800 h 2951544"/>
                <a:gd name="connsiteX98" fmla="*/ 7511970 w 8773610"/>
                <a:gd name="connsiteY98" fmla="*/ 1805651 h 2951544"/>
                <a:gd name="connsiteX99" fmla="*/ 7569843 w 8773610"/>
                <a:gd name="connsiteY99" fmla="*/ 1794076 h 2951544"/>
                <a:gd name="connsiteX100" fmla="*/ 7662440 w 8773610"/>
                <a:gd name="connsiteY100" fmla="*/ 1770927 h 2951544"/>
                <a:gd name="connsiteX101" fmla="*/ 7998106 w 8773610"/>
                <a:gd name="connsiteY101" fmla="*/ 1759352 h 2951544"/>
                <a:gd name="connsiteX102" fmla="*/ 8067554 w 8773610"/>
                <a:gd name="connsiteY102" fmla="*/ 1736203 h 2951544"/>
                <a:gd name="connsiteX103" fmla="*/ 8160152 w 8773610"/>
                <a:gd name="connsiteY103" fmla="*/ 1713053 h 2951544"/>
                <a:gd name="connsiteX104" fmla="*/ 8194876 w 8773610"/>
                <a:gd name="connsiteY104" fmla="*/ 1701479 h 2951544"/>
                <a:gd name="connsiteX105" fmla="*/ 8333772 w 8773610"/>
                <a:gd name="connsiteY105" fmla="*/ 1678329 h 2951544"/>
                <a:gd name="connsiteX106" fmla="*/ 8380071 w 8773610"/>
                <a:gd name="connsiteY106" fmla="*/ 1655180 h 2951544"/>
                <a:gd name="connsiteX107" fmla="*/ 8495818 w 8773610"/>
                <a:gd name="connsiteY107" fmla="*/ 1632031 h 2951544"/>
                <a:gd name="connsiteX108" fmla="*/ 8530542 w 8773610"/>
                <a:gd name="connsiteY108" fmla="*/ 1620456 h 2951544"/>
                <a:gd name="connsiteX109" fmla="*/ 8565266 w 8773610"/>
                <a:gd name="connsiteY109" fmla="*/ 1585732 h 2951544"/>
                <a:gd name="connsiteX110" fmla="*/ 8657863 w 8773610"/>
                <a:gd name="connsiteY110" fmla="*/ 1562582 h 2951544"/>
                <a:gd name="connsiteX111" fmla="*/ 8738886 w 8773610"/>
                <a:gd name="connsiteY111" fmla="*/ 1539433 h 2951544"/>
                <a:gd name="connsiteX112" fmla="*/ 8773610 w 8773610"/>
                <a:gd name="connsiteY112" fmla="*/ 1516284 h 2951544"/>
                <a:gd name="connsiteX113" fmla="*/ 8750461 w 8773610"/>
                <a:gd name="connsiteY113" fmla="*/ 1481560 h 2951544"/>
                <a:gd name="connsiteX114" fmla="*/ 8704162 w 8773610"/>
                <a:gd name="connsiteY114" fmla="*/ 1458410 h 2951544"/>
                <a:gd name="connsiteX115" fmla="*/ 8611564 w 8773610"/>
                <a:gd name="connsiteY115" fmla="*/ 1412112 h 2951544"/>
                <a:gd name="connsiteX116" fmla="*/ 8553691 w 8773610"/>
                <a:gd name="connsiteY116" fmla="*/ 1342663 h 2951544"/>
                <a:gd name="connsiteX117" fmla="*/ 8542116 w 8773610"/>
                <a:gd name="connsiteY117" fmla="*/ 1307939 h 2951544"/>
                <a:gd name="connsiteX118" fmla="*/ 8507392 w 8773610"/>
                <a:gd name="connsiteY118" fmla="*/ 1296365 h 2951544"/>
                <a:gd name="connsiteX119" fmla="*/ 8437944 w 8773610"/>
                <a:gd name="connsiteY119" fmla="*/ 1226917 h 2951544"/>
                <a:gd name="connsiteX120" fmla="*/ 8403220 w 8773610"/>
                <a:gd name="connsiteY120" fmla="*/ 1203767 h 2951544"/>
                <a:gd name="connsiteX121" fmla="*/ 8333772 w 8773610"/>
                <a:gd name="connsiteY121" fmla="*/ 1145894 h 2951544"/>
                <a:gd name="connsiteX122" fmla="*/ 8194876 w 8773610"/>
                <a:gd name="connsiteY122" fmla="*/ 1041722 h 2951544"/>
                <a:gd name="connsiteX123" fmla="*/ 8125428 w 8773610"/>
                <a:gd name="connsiteY123" fmla="*/ 1006998 h 2951544"/>
                <a:gd name="connsiteX124" fmla="*/ 8032830 w 8773610"/>
                <a:gd name="connsiteY124" fmla="*/ 960699 h 2951544"/>
                <a:gd name="connsiteX125" fmla="*/ 7905509 w 8773610"/>
                <a:gd name="connsiteY125" fmla="*/ 868101 h 2951544"/>
                <a:gd name="connsiteX126" fmla="*/ 7824486 w 8773610"/>
                <a:gd name="connsiteY126" fmla="*/ 821803 h 2951544"/>
                <a:gd name="connsiteX127" fmla="*/ 7755038 w 8773610"/>
                <a:gd name="connsiteY127" fmla="*/ 787079 h 2951544"/>
                <a:gd name="connsiteX128" fmla="*/ 7685590 w 8773610"/>
                <a:gd name="connsiteY128" fmla="*/ 740780 h 2951544"/>
                <a:gd name="connsiteX129" fmla="*/ 7592992 w 8773610"/>
                <a:gd name="connsiteY129" fmla="*/ 671332 h 2951544"/>
                <a:gd name="connsiteX130" fmla="*/ 7546694 w 8773610"/>
                <a:gd name="connsiteY130" fmla="*/ 648182 h 2951544"/>
                <a:gd name="connsiteX131" fmla="*/ 7465671 w 8773610"/>
                <a:gd name="connsiteY131" fmla="*/ 590309 h 2951544"/>
                <a:gd name="connsiteX132" fmla="*/ 7361499 w 8773610"/>
                <a:gd name="connsiteY132" fmla="*/ 544010 h 2951544"/>
                <a:gd name="connsiteX133" fmla="*/ 7222602 w 8773610"/>
                <a:gd name="connsiteY133" fmla="*/ 474562 h 2951544"/>
                <a:gd name="connsiteX134" fmla="*/ 7187878 w 8773610"/>
                <a:gd name="connsiteY134" fmla="*/ 462987 h 2951544"/>
                <a:gd name="connsiteX135" fmla="*/ 7025833 w 8773610"/>
                <a:gd name="connsiteY135" fmla="*/ 370390 h 2951544"/>
                <a:gd name="connsiteX136" fmla="*/ 6933235 w 8773610"/>
                <a:gd name="connsiteY136" fmla="*/ 335666 h 2951544"/>
                <a:gd name="connsiteX137" fmla="*/ 6886937 w 8773610"/>
                <a:gd name="connsiteY137" fmla="*/ 300942 h 2951544"/>
                <a:gd name="connsiteX138" fmla="*/ 6863787 w 8773610"/>
                <a:gd name="connsiteY138" fmla="*/ 277793 h 2951544"/>
                <a:gd name="connsiteX139" fmla="*/ 6829063 w 8773610"/>
                <a:gd name="connsiteY139" fmla="*/ 266218 h 2951544"/>
                <a:gd name="connsiteX140" fmla="*/ 6782764 w 8773610"/>
                <a:gd name="connsiteY140" fmla="*/ 243069 h 2951544"/>
                <a:gd name="connsiteX141" fmla="*/ 6701742 w 8773610"/>
                <a:gd name="connsiteY141" fmla="*/ 208344 h 2951544"/>
                <a:gd name="connsiteX142" fmla="*/ 6632294 w 8773610"/>
                <a:gd name="connsiteY142" fmla="*/ 173620 h 2951544"/>
                <a:gd name="connsiteX143" fmla="*/ 6597570 w 8773610"/>
                <a:gd name="connsiteY143" fmla="*/ 150471 h 2951544"/>
                <a:gd name="connsiteX144" fmla="*/ 6562845 w 8773610"/>
                <a:gd name="connsiteY144" fmla="*/ 138896 h 2951544"/>
                <a:gd name="connsiteX145" fmla="*/ 6528121 w 8773610"/>
                <a:gd name="connsiteY145" fmla="*/ 115747 h 2951544"/>
                <a:gd name="connsiteX146" fmla="*/ 6354501 w 8773610"/>
                <a:gd name="connsiteY146" fmla="*/ 57874 h 2951544"/>
                <a:gd name="connsiteX147" fmla="*/ 6285053 w 8773610"/>
                <a:gd name="connsiteY147" fmla="*/ 34724 h 2951544"/>
                <a:gd name="connsiteX148" fmla="*/ 6215605 w 8773610"/>
                <a:gd name="connsiteY148" fmla="*/ 0 h 2951544"/>
                <a:gd name="connsiteX149" fmla="*/ 5926238 w 8773610"/>
                <a:gd name="connsiteY149" fmla="*/ 11575 h 2951544"/>
                <a:gd name="connsiteX150" fmla="*/ 5752618 w 8773610"/>
                <a:gd name="connsiteY150" fmla="*/ 23150 h 2951544"/>
                <a:gd name="connsiteX151" fmla="*/ 5428526 w 8773610"/>
                <a:gd name="connsiteY151" fmla="*/ 46299 h 2951544"/>
                <a:gd name="connsiteX152" fmla="*/ 5393802 w 8773610"/>
                <a:gd name="connsiteY152" fmla="*/ 57874 h 2951544"/>
                <a:gd name="connsiteX153" fmla="*/ 5301205 w 8773610"/>
                <a:gd name="connsiteY153" fmla="*/ 92598 h 2951544"/>
                <a:gd name="connsiteX154" fmla="*/ 5254906 w 8773610"/>
                <a:gd name="connsiteY154" fmla="*/ 104172 h 2951544"/>
                <a:gd name="connsiteX155" fmla="*/ 5220182 w 8773610"/>
                <a:gd name="connsiteY155" fmla="*/ 127322 h 2951544"/>
                <a:gd name="connsiteX156" fmla="*/ 5139159 w 8773610"/>
                <a:gd name="connsiteY156" fmla="*/ 138896 h 295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8773610" h="2951544">
                  <a:moveTo>
                    <a:pt x="0" y="833377"/>
                  </a:moveTo>
                  <a:cubicBezTo>
                    <a:pt x="7716" y="856526"/>
                    <a:pt x="14086" y="880169"/>
                    <a:pt x="23149" y="902825"/>
                  </a:cubicBezTo>
                  <a:cubicBezTo>
                    <a:pt x="29557" y="918846"/>
                    <a:pt x="40241" y="932968"/>
                    <a:pt x="46299" y="949124"/>
                  </a:cubicBezTo>
                  <a:cubicBezTo>
                    <a:pt x="78332" y="1034546"/>
                    <a:pt x="34108" y="959776"/>
                    <a:pt x="81023" y="1030147"/>
                  </a:cubicBezTo>
                  <a:cubicBezTo>
                    <a:pt x="108166" y="1111581"/>
                    <a:pt x="72839" y="1011050"/>
                    <a:pt x="115747" y="1111170"/>
                  </a:cubicBezTo>
                  <a:cubicBezTo>
                    <a:pt x="144500" y="1178262"/>
                    <a:pt x="105981" y="1113885"/>
                    <a:pt x="150471" y="1180618"/>
                  </a:cubicBezTo>
                  <a:cubicBezTo>
                    <a:pt x="176994" y="1286711"/>
                    <a:pt x="155972" y="1246743"/>
                    <a:pt x="196770" y="1307939"/>
                  </a:cubicBezTo>
                  <a:lnTo>
                    <a:pt x="219919" y="1377387"/>
                  </a:lnTo>
                  <a:cubicBezTo>
                    <a:pt x="223777" y="1388962"/>
                    <a:pt x="224726" y="1401960"/>
                    <a:pt x="231494" y="1412112"/>
                  </a:cubicBezTo>
                  <a:cubicBezTo>
                    <a:pt x="239210" y="1423687"/>
                    <a:pt x="248993" y="1434124"/>
                    <a:pt x="254643" y="1446836"/>
                  </a:cubicBezTo>
                  <a:cubicBezTo>
                    <a:pt x="264553" y="1469134"/>
                    <a:pt x="264256" y="1495981"/>
                    <a:pt x="277792" y="1516284"/>
                  </a:cubicBezTo>
                  <a:cubicBezTo>
                    <a:pt x="285509" y="1527859"/>
                    <a:pt x="294040" y="1538930"/>
                    <a:pt x="300942" y="1551008"/>
                  </a:cubicBezTo>
                  <a:cubicBezTo>
                    <a:pt x="359697" y="1653827"/>
                    <a:pt x="290829" y="1547411"/>
                    <a:pt x="347240" y="1632031"/>
                  </a:cubicBezTo>
                  <a:cubicBezTo>
                    <a:pt x="355547" y="1665257"/>
                    <a:pt x="367876" y="1719602"/>
                    <a:pt x="381964" y="1747777"/>
                  </a:cubicBezTo>
                  <a:cubicBezTo>
                    <a:pt x="389681" y="1763210"/>
                    <a:pt x="398317" y="1778216"/>
                    <a:pt x="405114" y="1794076"/>
                  </a:cubicBezTo>
                  <a:cubicBezTo>
                    <a:pt x="427653" y="1846666"/>
                    <a:pt x="401342" y="1813452"/>
                    <a:pt x="439838" y="1851950"/>
                  </a:cubicBezTo>
                  <a:cubicBezTo>
                    <a:pt x="467386" y="1934595"/>
                    <a:pt x="449451" y="1901095"/>
                    <a:pt x="486137" y="1956122"/>
                  </a:cubicBezTo>
                  <a:cubicBezTo>
                    <a:pt x="528344" y="2082749"/>
                    <a:pt x="461032" y="1890955"/>
                    <a:pt x="520861" y="2025570"/>
                  </a:cubicBezTo>
                  <a:cubicBezTo>
                    <a:pt x="530771" y="2047868"/>
                    <a:pt x="536294" y="2071869"/>
                    <a:pt x="544010" y="2095018"/>
                  </a:cubicBezTo>
                  <a:cubicBezTo>
                    <a:pt x="547868" y="2106593"/>
                    <a:pt x="548817" y="2119590"/>
                    <a:pt x="555585" y="2129742"/>
                  </a:cubicBezTo>
                  <a:cubicBezTo>
                    <a:pt x="563301" y="2141317"/>
                    <a:pt x="572513" y="2152024"/>
                    <a:pt x="578734" y="2164466"/>
                  </a:cubicBezTo>
                  <a:cubicBezTo>
                    <a:pt x="626655" y="2260308"/>
                    <a:pt x="547116" y="2134400"/>
                    <a:pt x="613458" y="2233914"/>
                  </a:cubicBezTo>
                  <a:cubicBezTo>
                    <a:pt x="618703" y="2254895"/>
                    <a:pt x="638790" y="2340269"/>
                    <a:pt x="648182" y="2349661"/>
                  </a:cubicBezTo>
                  <a:lnTo>
                    <a:pt x="671332" y="2372810"/>
                  </a:lnTo>
                  <a:cubicBezTo>
                    <a:pt x="713539" y="2499437"/>
                    <a:pt x="646227" y="2307643"/>
                    <a:pt x="706056" y="2442258"/>
                  </a:cubicBezTo>
                  <a:cubicBezTo>
                    <a:pt x="715966" y="2464556"/>
                    <a:pt x="721489" y="2488557"/>
                    <a:pt x="729205" y="2511706"/>
                  </a:cubicBezTo>
                  <a:cubicBezTo>
                    <a:pt x="733063" y="2523281"/>
                    <a:pt x="734012" y="2536279"/>
                    <a:pt x="740780" y="2546431"/>
                  </a:cubicBezTo>
                  <a:cubicBezTo>
                    <a:pt x="748496" y="2558006"/>
                    <a:pt x="757708" y="2568713"/>
                    <a:pt x="763929" y="2581155"/>
                  </a:cubicBezTo>
                  <a:cubicBezTo>
                    <a:pt x="769385" y="2592068"/>
                    <a:pt x="766877" y="2607252"/>
                    <a:pt x="775504" y="2615879"/>
                  </a:cubicBezTo>
                  <a:cubicBezTo>
                    <a:pt x="784131" y="2624506"/>
                    <a:pt x="798653" y="2623595"/>
                    <a:pt x="810228" y="2627453"/>
                  </a:cubicBezTo>
                  <a:cubicBezTo>
                    <a:pt x="814086" y="2639028"/>
                    <a:pt x="816346" y="2651264"/>
                    <a:pt x="821802" y="2662177"/>
                  </a:cubicBezTo>
                  <a:cubicBezTo>
                    <a:pt x="831827" y="2682227"/>
                    <a:pt x="850160" y="2705698"/>
                    <a:pt x="868101" y="2720051"/>
                  </a:cubicBezTo>
                  <a:cubicBezTo>
                    <a:pt x="878964" y="2728741"/>
                    <a:pt x="891250" y="2735484"/>
                    <a:pt x="902825" y="2743200"/>
                  </a:cubicBezTo>
                  <a:cubicBezTo>
                    <a:pt x="910542" y="2754775"/>
                    <a:pt x="919754" y="2765481"/>
                    <a:pt x="925975" y="2777924"/>
                  </a:cubicBezTo>
                  <a:cubicBezTo>
                    <a:pt x="931431" y="2788837"/>
                    <a:pt x="927397" y="2805880"/>
                    <a:pt x="937549" y="2812648"/>
                  </a:cubicBezTo>
                  <a:cubicBezTo>
                    <a:pt x="953918" y="2823561"/>
                    <a:pt x="976337" y="2819451"/>
                    <a:pt x="995423" y="2824223"/>
                  </a:cubicBezTo>
                  <a:cubicBezTo>
                    <a:pt x="1103163" y="2851158"/>
                    <a:pt x="912674" y="2819017"/>
                    <a:pt x="1111170" y="2847372"/>
                  </a:cubicBezTo>
                  <a:cubicBezTo>
                    <a:pt x="1118886" y="2855089"/>
                    <a:pt x="1124844" y="2865108"/>
                    <a:pt x="1134319" y="2870522"/>
                  </a:cubicBezTo>
                  <a:cubicBezTo>
                    <a:pt x="1152358" y="2880830"/>
                    <a:pt x="1172738" y="2886376"/>
                    <a:pt x="1192192" y="2893671"/>
                  </a:cubicBezTo>
                  <a:cubicBezTo>
                    <a:pt x="1203616" y="2897955"/>
                    <a:pt x="1214799" y="2903820"/>
                    <a:pt x="1226916" y="2905246"/>
                  </a:cubicBezTo>
                  <a:cubicBezTo>
                    <a:pt x="1280698" y="2911573"/>
                    <a:pt x="1334947" y="2912962"/>
                    <a:pt x="1388962" y="2916820"/>
                  </a:cubicBezTo>
                  <a:cubicBezTo>
                    <a:pt x="1400537" y="2920678"/>
                    <a:pt x="1411592" y="2926782"/>
                    <a:pt x="1423686" y="2928395"/>
                  </a:cubicBezTo>
                  <a:cubicBezTo>
                    <a:pt x="1612510" y="2953572"/>
                    <a:pt x="1508588" y="2921973"/>
                    <a:pt x="1597306" y="2951544"/>
                  </a:cubicBezTo>
                  <a:cubicBezTo>
                    <a:pt x="1682187" y="2947686"/>
                    <a:pt x="1767251" y="2946746"/>
                    <a:pt x="1851949" y="2939970"/>
                  </a:cubicBezTo>
                  <a:cubicBezTo>
                    <a:pt x="1922502" y="2934326"/>
                    <a:pt x="1855259" y="2928631"/>
                    <a:pt x="1909823" y="2905246"/>
                  </a:cubicBezTo>
                  <a:cubicBezTo>
                    <a:pt x="1927905" y="2897496"/>
                    <a:pt x="1948610" y="2898442"/>
                    <a:pt x="1967696" y="2893671"/>
                  </a:cubicBezTo>
                  <a:cubicBezTo>
                    <a:pt x="2088428" y="2863488"/>
                    <a:pt x="2009919" y="2881004"/>
                    <a:pt x="2083443" y="2858947"/>
                  </a:cubicBezTo>
                  <a:cubicBezTo>
                    <a:pt x="2110347" y="2850876"/>
                    <a:pt x="2138069" y="2845397"/>
                    <a:pt x="2164466" y="2835798"/>
                  </a:cubicBezTo>
                  <a:cubicBezTo>
                    <a:pt x="2180682" y="2829901"/>
                    <a:pt x="2194660" y="2818842"/>
                    <a:pt x="2210764" y="2812648"/>
                  </a:cubicBezTo>
                  <a:cubicBezTo>
                    <a:pt x="2284593" y="2784252"/>
                    <a:pt x="2299173" y="2781865"/>
                    <a:pt x="2361235" y="2766350"/>
                  </a:cubicBezTo>
                  <a:cubicBezTo>
                    <a:pt x="2384384" y="2750917"/>
                    <a:pt x="2404289" y="2728849"/>
                    <a:pt x="2430683" y="2720051"/>
                  </a:cubicBezTo>
                  <a:cubicBezTo>
                    <a:pt x="2489783" y="2700351"/>
                    <a:pt x="2466390" y="2705626"/>
                    <a:pt x="2558005" y="2696901"/>
                  </a:cubicBezTo>
                  <a:cubicBezTo>
                    <a:pt x="2608084" y="2692132"/>
                    <a:pt x="2658234" y="2687839"/>
                    <a:pt x="2708476" y="2685327"/>
                  </a:cubicBezTo>
                  <a:cubicBezTo>
                    <a:pt x="2812589" y="2680121"/>
                    <a:pt x="2916820" y="2677610"/>
                    <a:pt x="3020992" y="2673752"/>
                  </a:cubicBezTo>
                  <a:cubicBezTo>
                    <a:pt x="3065200" y="2662700"/>
                    <a:pt x="3081578" y="2660821"/>
                    <a:pt x="3125164" y="2639028"/>
                  </a:cubicBezTo>
                  <a:cubicBezTo>
                    <a:pt x="3137607" y="2632807"/>
                    <a:pt x="3146334" y="2619007"/>
                    <a:pt x="3159889" y="2615879"/>
                  </a:cubicBezTo>
                  <a:cubicBezTo>
                    <a:pt x="3197670" y="2607160"/>
                    <a:pt x="3237053" y="2608162"/>
                    <a:pt x="3275635" y="2604304"/>
                  </a:cubicBezTo>
                  <a:cubicBezTo>
                    <a:pt x="3392337" y="2575128"/>
                    <a:pt x="3255662" y="2607458"/>
                    <a:pt x="3495554" y="2569580"/>
                  </a:cubicBezTo>
                  <a:cubicBezTo>
                    <a:pt x="3511267" y="2567099"/>
                    <a:pt x="3526324" y="2561456"/>
                    <a:pt x="3541853" y="2558005"/>
                  </a:cubicBezTo>
                  <a:cubicBezTo>
                    <a:pt x="3561058" y="2553737"/>
                    <a:pt x="3580435" y="2550289"/>
                    <a:pt x="3599726" y="2546431"/>
                  </a:cubicBezTo>
                  <a:cubicBezTo>
                    <a:pt x="3619017" y="2538714"/>
                    <a:pt x="3638146" y="2530577"/>
                    <a:pt x="3657600" y="2523281"/>
                  </a:cubicBezTo>
                  <a:cubicBezTo>
                    <a:pt x="3669024" y="2518997"/>
                    <a:pt x="3681411" y="2517162"/>
                    <a:pt x="3692324" y="2511706"/>
                  </a:cubicBezTo>
                  <a:cubicBezTo>
                    <a:pt x="3704766" y="2505485"/>
                    <a:pt x="3713607" y="2492141"/>
                    <a:pt x="3727048" y="2488557"/>
                  </a:cubicBezTo>
                  <a:cubicBezTo>
                    <a:pt x="3772400" y="2476463"/>
                    <a:pt x="3819811" y="2474058"/>
                    <a:pt x="3865944" y="2465408"/>
                  </a:cubicBezTo>
                  <a:cubicBezTo>
                    <a:pt x="3881580" y="2462476"/>
                    <a:pt x="3896390" y="2455154"/>
                    <a:pt x="3912243" y="2453833"/>
                  </a:cubicBezTo>
                  <a:cubicBezTo>
                    <a:pt x="3989237" y="2447417"/>
                    <a:pt x="4066572" y="2446116"/>
                    <a:pt x="4143737" y="2442258"/>
                  </a:cubicBezTo>
                  <a:cubicBezTo>
                    <a:pt x="4197752" y="2434542"/>
                    <a:pt x="4252848" y="2432343"/>
                    <a:pt x="4305782" y="2419109"/>
                  </a:cubicBezTo>
                  <a:cubicBezTo>
                    <a:pt x="4378548" y="2400917"/>
                    <a:pt x="4336333" y="2409784"/>
                    <a:pt x="4433104" y="2395960"/>
                  </a:cubicBezTo>
                  <a:cubicBezTo>
                    <a:pt x="4444679" y="2392102"/>
                    <a:pt x="4456614" y="2389191"/>
                    <a:pt x="4467828" y="2384385"/>
                  </a:cubicBezTo>
                  <a:cubicBezTo>
                    <a:pt x="4514206" y="2364509"/>
                    <a:pt x="4505418" y="2360520"/>
                    <a:pt x="4548851" y="2349661"/>
                  </a:cubicBezTo>
                  <a:cubicBezTo>
                    <a:pt x="4592320" y="2338794"/>
                    <a:pt x="4604413" y="2342384"/>
                    <a:pt x="4641448" y="2326512"/>
                  </a:cubicBezTo>
                  <a:cubicBezTo>
                    <a:pt x="4657308" y="2319715"/>
                    <a:pt x="4671887" y="2310159"/>
                    <a:pt x="4687747" y="2303362"/>
                  </a:cubicBezTo>
                  <a:cubicBezTo>
                    <a:pt x="4715505" y="2291466"/>
                    <a:pt x="4739394" y="2288606"/>
                    <a:pt x="4768770" y="2280213"/>
                  </a:cubicBezTo>
                  <a:cubicBezTo>
                    <a:pt x="4780501" y="2276861"/>
                    <a:pt x="4791332" y="2269611"/>
                    <a:pt x="4803494" y="2268638"/>
                  </a:cubicBezTo>
                  <a:cubicBezTo>
                    <a:pt x="4899701" y="2260941"/>
                    <a:pt x="5346846" y="2247440"/>
                    <a:pt x="5405377" y="2245489"/>
                  </a:cubicBezTo>
                  <a:cubicBezTo>
                    <a:pt x="5432385" y="2241631"/>
                    <a:pt x="5459933" y="2240531"/>
                    <a:pt x="5486400" y="2233914"/>
                  </a:cubicBezTo>
                  <a:cubicBezTo>
                    <a:pt x="5585568" y="2209122"/>
                    <a:pt x="5503808" y="2212539"/>
                    <a:pt x="5590572" y="2199190"/>
                  </a:cubicBezTo>
                  <a:cubicBezTo>
                    <a:pt x="5625103" y="2193877"/>
                    <a:pt x="5660113" y="2192232"/>
                    <a:pt x="5694744" y="2187615"/>
                  </a:cubicBezTo>
                  <a:cubicBezTo>
                    <a:pt x="5718007" y="2184513"/>
                    <a:pt x="5741179" y="2180643"/>
                    <a:pt x="5764192" y="2176041"/>
                  </a:cubicBezTo>
                  <a:cubicBezTo>
                    <a:pt x="5779791" y="2172921"/>
                    <a:pt x="5794768" y="2166885"/>
                    <a:pt x="5810491" y="2164466"/>
                  </a:cubicBezTo>
                  <a:cubicBezTo>
                    <a:pt x="5845022" y="2159153"/>
                    <a:pt x="5879939" y="2156749"/>
                    <a:pt x="5914663" y="2152891"/>
                  </a:cubicBezTo>
                  <a:cubicBezTo>
                    <a:pt x="5930096" y="2149033"/>
                    <a:pt x="5945407" y="2144650"/>
                    <a:pt x="5960962" y="2141317"/>
                  </a:cubicBezTo>
                  <a:cubicBezTo>
                    <a:pt x="5999435" y="2133073"/>
                    <a:pt x="6038537" y="2127710"/>
                    <a:pt x="6076709" y="2118167"/>
                  </a:cubicBezTo>
                  <a:cubicBezTo>
                    <a:pt x="6142093" y="2101822"/>
                    <a:pt x="6107408" y="2109713"/>
                    <a:pt x="6180881" y="2095018"/>
                  </a:cubicBezTo>
                  <a:cubicBezTo>
                    <a:pt x="6196314" y="2087302"/>
                    <a:pt x="6211160" y="2078277"/>
                    <a:pt x="6227180" y="2071869"/>
                  </a:cubicBezTo>
                  <a:cubicBezTo>
                    <a:pt x="6249836" y="2062806"/>
                    <a:pt x="6273479" y="2056436"/>
                    <a:pt x="6296628" y="2048719"/>
                  </a:cubicBezTo>
                  <a:lnTo>
                    <a:pt x="6366076" y="2025570"/>
                  </a:lnTo>
                  <a:lnTo>
                    <a:pt x="6400800" y="2013995"/>
                  </a:lnTo>
                  <a:cubicBezTo>
                    <a:pt x="6412375" y="2010137"/>
                    <a:pt x="6423417" y="2003933"/>
                    <a:pt x="6435524" y="2002420"/>
                  </a:cubicBezTo>
                  <a:cubicBezTo>
                    <a:pt x="6578038" y="1984607"/>
                    <a:pt x="6497107" y="1993232"/>
                    <a:pt x="6678592" y="1979271"/>
                  </a:cubicBezTo>
                  <a:cubicBezTo>
                    <a:pt x="6701741" y="1975413"/>
                    <a:pt x="6725272" y="1973388"/>
                    <a:pt x="6748040" y="1967696"/>
                  </a:cubicBezTo>
                  <a:cubicBezTo>
                    <a:pt x="6771713" y="1961778"/>
                    <a:pt x="6794339" y="1952263"/>
                    <a:pt x="6817489" y="1944547"/>
                  </a:cubicBezTo>
                  <a:cubicBezTo>
                    <a:pt x="6840638" y="1936831"/>
                    <a:pt x="6863009" y="1926184"/>
                    <a:pt x="6886937" y="1921398"/>
                  </a:cubicBezTo>
                  <a:lnTo>
                    <a:pt x="6944810" y="1909823"/>
                  </a:lnTo>
                  <a:cubicBezTo>
                    <a:pt x="7032889" y="1865785"/>
                    <a:pt x="6957989" y="1896366"/>
                    <a:pt x="7106856" y="1875099"/>
                  </a:cubicBezTo>
                  <a:cubicBezTo>
                    <a:pt x="7122604" y="1872849"/>
                    <a:pt x="7137917" y="1868095"/>
                    <a:pt x="7153154" y="1863524"/>
                  </a:cubicBezTo>
                  <a:cubicBezTo>
                    <a:pt x="7176526" y="1856512"/>
                    <a:pt x="7198243" y="1841808"/>
                    <a:pt x="7222602" y="1840375"/>
                  </a:cubicBezTo>
                  <a:lnTo>
                    <a:pt x="7419372" y="1828800"/>
                  </a:lnTo>
                  <a:cubicBezTo>
                    <a:pt x="7632678" y="1786137"/>
                    <a:pt x="7369603" y="1841242"/>
                    <a:pt x="7511970" y="1805651"/>
                  </a:cubicBezTo>
                  <a:cubicBezTo>
                    <a:pt x="7531056" y="1800880"/>
                    <a:pt x="7550674" y="1798500"/>
                    <a:pt x="7569843" y="1794076"/>
                  </a:cubicBezTo>
                  <a:cubicBezTo>
                    <a:pt x="7600844" y="1786922"/>
                    <a:pt x="7630643" y="1772023"/>
                    <a:pt x="7662440" y="1770927"/>
                  </a:cubicBezTo>
                  <a:lnTo>
                    <a:pt x="7998106" y="1759352"/>
                  </a:lnTo>
                  <a:cubicBezTo>
                    <a:pt x="8021255" y="1751636"/>
                    <a:pt x="8043881" y="1742121"/>
                    <a:pt x="8067554" y="1736203"/>
                  </a:cubicBezTo>
                  <a:cubicBezTo>
                    <a:pt x="8098420" y="1728486"/>
                    <a:pt x="8129969" y="1723114"/>
                    <a:pt x="8160152" y="1713053"/>
                  </a:cubicBezTo>
                  <a:cubicBezTo>
                    <a:pt x="8171727" y="1709195"/>
                    <a:pt x="8182872" y="1703662"/>
                    <a:pt x="8194876" y="1701479"/>
                  </a:cubicBezTo>
                  <a:cubicBezTo>
                    <a:pt x="8238378" y="1693570"/>
                    <a:pt x="8290477" y="1694565"/>
                    <a:pt x="8333772" y="1678329"/>
                  </a:cubicBezTo>
                  <a:cubicBezTo>
                    <a:pt x="8349928" y="1672271"/>
                    <a:pt x="8363480" y="1659920"/>
                    <a:pt x="8380071" y="1655180"/>
                  </a:cubicBezTo>
                  <a:cubicBezTo>
                    <a:pt x="8417904" y="1644371"/>
                    <a:pt x="8458491" y="1644474"/>
                    <a:pt x="8495818" y="1632031"/>
                  </a:cubicBezTo>
                  <a:lnTo>
                    <a:pt x="8530542" y="1620456"/>
                  </a:lnTo>
                  <a:cubicBezTo>
                    <a:pt x="8542117" y="1608881"/>
                    <a:pt x="8551646" y="1594812"/>
                    <a:pt x="8565266" y="1585732"/>
                  </a:cubicBezTo>
                  <a:cubicBezTo>
                    <a:pt x="8580779" y="1575390"/>
                    <a:pt x="8649097" y="1564530"/>
                    <a:pt x="8657863" y="1562582"/>
                  </a:cubicBezTo>
                  <a:cubicBezTo>
                    <a:pt x="8671220" y="1559614"/>
                    <a:pt x="8723414" y="1547169"/>
                    <a:pt x="8738886" y="1539433"/>
                  </a:cubicBezTo>
                  <a:cubicBezTo>
                    <a:pt x="8751328" y="1533212"/>
                    <a:pt x="8762035" y="1524000"/>
                    <a:pt x="8773610" y="1516284"/>
                  </a:cubicBezTo>
                  <a:cubicBezTo>
                    <a:pt x="8765894" y="1504709"/>
                    <a:pt x="8761148" y="1490466"/>
                    <a:pt x="8750461" y="1481560"/>
                  </a:cubicBezTo>
                  <a:cubicBezTo>
                    <a:pt x="8737206" y="1470514"/>
                    <a:pt x="8719245" y="1466790"/>
                    <a:pt x="8704162" y="1458410"/>
                  </a:cubicBezTo>
                  <a:cubicBezTo>
                    <a:pt x="8622163" y="1412854"/>
                    <a:pt x="8675042" y="1433270"/>
                    <a:pt x="8611564" y="1412112"/>
                  </a:cubicBezTo>
                  <a:cubicBezTo>
                    <a:pt x="8592273" y="1388962"/>
                    <a:pt x="8570406" y="1367736"/>
                    <a:pt x="8553691" y="1342663"/>
                  </a:cubicBezTo>
                  <a:cubicBezTo>
                    <a:pt x="8546923" y="1332511"/>
                    <a:pt x="8550743" y="1316566"/>
                    <a:pt x="8542116" y="1307939"/>
                  </a:cubicBezTo>
                  <a:cubicBezTo>
                    <a:pt x="8533489" y="1299312"/>
                    <a:pt x="8518967" y="1300223"/>
                    <a:pt x="8507392" y="1296365"/>
                  </a:cubicBezTo>
                  <a:cubicBezTo>
                    <a:pt x="8484243" y="1273216"/>
                    <a:pt x="8462413" y="1248667"/>
                    <a:pt x="8437944" y="1226917"/>
                  </a:cubicBezTo>
                  <a:cubicBezTo>
                    <a:pt x="8427547" y="1217675"/>
                    <a:pt x="8414201" y="1212308"/>
                    <a:pt x="8403220" y="1203767"/>
                  </a:cubicBezTo>
                  <a:cubicBezTo>
                    <a:pt x="8379434" y="1185267"/>
                    <a:pt x="8356170" y="1166052"/>
                    <a:pt x="8333772" y="1145894"/>
                  </a:cubicBezTo>
                  <a:cubicBezTo>
                    <a:pt x="8250673" y="1071105"/>
                    <a:pt x="8324430" y="1115753"/>
                    <a:pt x="8194876" y="1041722"/>
                  </a:cubicBezTo>
                  <a:cubicBezTo>
                    <a:pt x="8172404" y="1028881"/>
                    <a:pt x="8148990" y="1017708"/>
                    <a:pt x="8125428" y="1006998"/>
                  </a:cubicBezTo>
                  <a:cubicBezTo>
                    <a:pt x="8063485" y="978842"/>
                    <a:pt x="8078919" y="995266"/>
                    <a:pt x="8032830" y="960699"/>
                  </a:cubicBezTo>
                  <a:cubicBezTo>
                    <a:pt x="7954112" y="901660"/>
                    <a:pt x="7994521" y="922877"/>
                    <a:pt x="7905509" y="868101"/>
                  </a:cubicBezTo>
                  <a:cubicBezTo>
                    <a:pt x="7879017" y="851799"/>
                    <a:pt x="7851874" y="836550"/>
                    <a:pt x="7824486" y="821803"/>
                  </a:cubicBezTo>
                  <a:cubicBezTo>
                    <a:pt x="7801698" y="809533"/>
                    <a:pt x="7776573" y="801436"/>
                    <a:pt x="7755038" y="787079"/>
                  </a:cubicBezTo>
                  <a:cubicBezTo>
                    <a:pt x="7668334" y="729276"/>
                    <a:pt x="7768156" y="768303"/>
                    <a:pt x="7685590" y="740780"/>
                  </a:cubicBezTo>
                  <a:cubicBezTo>
                    <a:pt x="7654724" y="717631"/>
                    <a:pt x="7627501" y="688587"/>
                    <a:pt x="7592992" y="671332"/>
                  </a:cubicBezTo>
                  <a:cubicBezTo>
                    <a:pt x="7577559" y="663615"/>
                    <a:pt x="7561050" y="657753"/>
                    <a:pt x="7546694" y="648182"/>
                  </a:cubicBezTo>
                  <a:cubicBezTo>
                    <a:pt x="7449099" y="583118"/>
                    <a:pt x="7653578" y="684263"/>
                    <a:pt x="7465671" y="590309"/>
                  </a:cubicBezTo>
                  <a:cubicBezTo>
                    <a:pt x="7431684" y="573315"/>
                    <a:pt x="7395807" y="560347"/>
                    <a:pt x="7361499" y="544010"/>
                  </a:cubicBezTo>
                  <a:cubicBezTo>
                    <a:pt x="7314764" y="521755"/>
                    <a:pt x="7269509" y="496452"/>
                    <a:pt x="7222602" y="474562"/>
                  </a:cubicBezTo>
                  <a:cubicBezTo>
                    <a:pt x="7211546" y="469402"/>
                    <a:pt x="7198661" y="468696"/>
                    <a:pt x="7187878" y="462987"/>
                  </a:cubicBezTo>
                  <a:cubicBezTo>
                    <a:pt x="7132896" y="433879"/>
                    <a:pt x="7080885" y="399365"/>
                    <a:pt x="7025833" y="370390"/>
                  </a:cubicBezTo>
                  <a:cubicBezTo>
                    <a:pt x="7001932" y="357811"/>
                    <a:pt x="6961068" y="344944"/>
                    <a:pt x="6933235" y="335666"/>
                  </a:cubicBezTo>
                  <a:cubicBezTo>
                    <a:pt x="6917802" y="324091"/>
                    <a:pt x="6901757" y="313292"/>
                    <a:pt x="6886937" y="300942"/>
                  </a:cubicBezTo>
                  <a:cubicBezTo>
                    <a:pt x="6878554" y="293956"/>
                    <a:pt x="6873145" y="283408"/>
                    <a:pt x="6863787" y="277793"/>
                  </a:cubicBezTo>
                  <a:cubicBezTo>
                    <a:pt x="6853325" y="271516"/>
                    <a:pt x="6840277" y="271024"/>
                    <a:pt x="6829063" y="266218"/>
                  </a:cubicBezTo>
                  <a:cubicBezTo>
                    <a:pt x="6813204" y="259421"/>
                    <a:pt x="6798472" y="250209"/>
                    <a:pt x="6782764" y="243069"/>
                  </a:cubicBezTo>
                  <a:cubicBezTo>
                    <a:pt x="6756015" y="230910"/>
                    <a:pt x="6728421" y="220657"/>
                    <a:pt x="6701742" y="208344"/>
                  </a:cubicBezTo>
                  <a:cubicBezTo>
                    <a:pt x="6678243" y="197498"/>
                    <a:pt x="6654919" y="186189"/>
                    <a:pt x="6632294" y="173620"/>
                  </a:cubicBezTo>
                  <a:cubicBezTo>
                    <a:pt x="6620134" y="166864"/>
                    <a:pt x="6610012" y="156692"/>
                    <a:pt x="6597570" y="150471"/>
                  </a:cubicBezTo>
                  <a:cubicBezTo>
                    <a:pt x="6586657" y="145015"/>
                    <a:pt x="6573758" y="144352"/>
                    <a:pt x="6562845" y="138896"/>
                  </a:cubicBezTo>
                  <a:cubicBezTo>
                    <a:pt x="6550403" y="132675"/>
                    <a:pt x="6540563" y="121968"/>
                    <a:pt x="6528121" y="115747"/>
                  </a:cubicBezTo>
                  <a:cubicBezTo>
                    <a:pt x="6478995" y="91184"/>
                    <a:pt x="6400681" y="72305"/>
                    <a:pt x="6354501" y="57874"/>
                  </a:cubicBezTo>
                  <a:cubicBezTo>
                    <a:pt x="6331210" y="50596"/>
                    <a:pt x="6305356" y="48259"/>
                    <a:pt x="6285053" y="34724"/>
                  </a:cubicBezTo>
                  <a:cubicBezTo>
                    <a:pt x="6240177" y="4807"/>
                    <a:pt x="6263526" y="15974"/>
                    <a:pt x="6215605" y="0"/>
                  </a:cubicBezTo>
                  <a:lnTo>
                    <a:pt x="5926238" y="11575"/>
                  </a:lnTo>
                  <a:cubicBezTo>
                    <a:pt x="5868309" y="14472"/>
                    <a:pt x="5810507" y="19532"/>
                    <a:pt x="5752618" y="23150"/>
                  </a:cubicBezTo>
                  <a:cubicBezTo>
                    <a:pt x="5482318" y="40043"/>
                    <a:pt x="5641381" y="26948"/>
                    <a:pt x="5428526" y="46299"/>
                  </a:cubicBezTo>
                  <a:cubicBezTo>
                    <a:pt x="5416951" y="50157"/>
                    <a:pt x="5405268" y="53704"/>
                    <a:pt x="5393802" y="57874"/>
                  </a:cubicBezTo>
                  <a:cubicBezTo>
                    <a:pt x="5362822" y="69140"/>
                    <a:pt x="5332478" y="82174"/>
                    <a:pt x="5301205" y="92598"/>
                  </a:cubicBezTo>
                  <a:cubicBezTo>
                    <a:pt x="5286113" y="97628"/>
                    <a:pt x="5270339" y="100314"/>
                    <a:pt x="5254906" y="104172"/>
                  </a:cubicBezTo>
                  <a:cubicBezTo>
                    <a:pt x="5243331" y="111889"/>
                    <a:pt x="5233506" y="123325"/>
                    <a:pt x="5220182" y="127322"/>
                  </a:cubicBezTo>
                  <a:cubicBezTo>
                    <a:pt x="5194051" y="135161"/>
                    <a:pt x="5139159" y="138896"/>
                    <a:pt x="5139159" y="13889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anchor="ctr"/>
            <a:lstStyle/>
            <a:p>
              <a:pPr algn="ctr" eaLnBrk="1" hangingPunct="1">
                <a:spcBef>
                  <a:spcPct val="50000"/>
                </a:spcBef>
                <a:defRPr/>
              </a:pPr>
              <a:endParaRPr lang="en-US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AB698D7-EDA3-40EB-B196-F8ED67E220D4}"/>
                </a:ext>
              </a:extLst>
            </p:cNvPr>
            <p:cNvSpPr/>
            <p:nvPr/>
          </p:nvSpPr>
          <p:spPr>
            <a:xfrm>
              <a:off x="4525963" y="2951163"/>
              <a:ext cx="5138737" cy="730250"/>
            </a:xfrm>
            <a:custGeom>
              <a:avLst/>
              <a:gdLst>
                <a:gd name="connsiteX0" fmla="*/ 0 w 5139160"/>
                <a:gd name="connsiteY0" fmla="*/ 729217 h 729217"/>
                <a:gd name="connsiteX1" fmla="*/ 150471 w 5139160"/>
                <a:gd name="connsiteY1" fmla="*/ 717643 h 729217"/>
                <a:gd name="connsiteX2" fmla="*/ 208345 w 5139160"/>
                <a:gd name="connsiteY2" fmla="*/ 694493 h 729217"/>
                <a:gd name="connsiteX3" fmla="*/ 347241 w 5139160"/>
                <a:gd name="connsiteY3" fmla="*/ 659769 h 729217"/>
                <a:gd name="connsiteX4" fmla="*/ 381965 w 5139160"/>
                <a:gd name="connsiteY4" fmla="*/ 648195 h 729217"/>
                <a:gd name="connsiteX5" fmla="*/ 740780 w 5139160"/>
                <a:gd name="connsiteY5" fmla="*/ 625045 h 729217"/>
                <a:gd name="connsiteX6" fmla="*/ 856527 w 5139160"/>
                <a:gd name="connsiteY6" fmla="*/ 590321 h 729217"/>
                <a:gd name="connsiteX7" fmla="*/ 925975 w 5139160"/>
                <a:gd name="connsiteY7" fmla="*/ 567172 h 729217"/>
                <a:gd name="connsiteX8" fmla="*/ 983848 w 5139160"/>
                <a:gd name="connsiteY8" fmla="*/ 555597 h 729217"/>
                <a:gd name="connsiteX9" fmla="*/ 1030147 w 5139160"/>
                <a:gd name="connsiteY9" fmla="*/ 544022 h 729217"/>
                <a:gd name="connsiteX10" fmla="*/ 1307940 w 5139160"/>
                <a:gd name="connsiteY10" fmla="*/ 532448 h 729217"/>
                <a:gd name="connsiteX11" fmla="*/ 1412112 w 5139160"/>
                <a:gd name="connsiteY11" fmla="*/ 509298 h 729217"/>
                <a:gd name="connsiteX12" fmla="*/ 1446836 w 5139160"/>
                <a:gd name="connsiteY12" fmla="*/ 486149 h 729217"/>
                <a:gd name="connsiteX13" fmla="*/ 1585732 w 5139160"/>
                <a:gd name="connsiteY13" fmla="*/ 463000 h 729217"/>
                <a:gd name="connsiteX14" fmla="*/ 1724628 w 5139160"/>
                <a:gd name="connsiteY14" fmla="*/ 428276 h 729217"/>
                <a:gd name="connsiteX15" fmla="*/ 1863524 w 5139160"/>
                <a:gd name="connsiteY15" fmla="*/ 405126 h 729217"/>
                <a:gd name="connsiteX16" fmla="*/ 2060294 w 5139160"/>
                <a:gd name="connsiteY16" fmla="*/ 393552 h 729217"/>
                <a:gd name="connsiteX17" fmla="*/ 2152891 w 5139160"/>
                <a:gd name="connsiteY17" fmla="*/ 370402 h 729217"/>
                <a:gd name="connsiteX18" fmla="*/ 2245489 w 5139160"/>
                <a:gd name="connsiteY18" fmla="*/ 347253 h 729217"/>
                <a:gd name="connsiteX19" fmla="*/ 2338086 w 5139160"/>
                <a:gd name="connsiteY19" fmla="*/ 312529 h 729217"/>
                <a:gd name="connsiteX20" fmla="*/ 2384385 w 5139160"/>
                <a:gd name="connsiteY20" fmla="*/ 300954 h 729217"/>
                <a:gd name="connsiteX21" fmla="*/ 2419109 w 5139160"/>
                <a:gd name="connsiteY21" fmla="*/ 289379 h 729217"/>
                <a:gd name="connsiteX22" fmla="*/ 2870522 w 5139160"/>
                <a:gd name="connsiteY22" fmla="*/ 277805 h 729217"/>
                <a:gd name="connsiteX23" fmla="*/ 3044142 w 5139160"/>
                <a:gd name="connsiteY23" fmla="*/ 231506 h 729217"/>
                <a:gd name="connsiteX24" fmla="*/ 3090441 w 5139160"/>
                <a:gd name="connsiteY24" fmla="*/ 208357 h 729217"/>
                <a:gd name="connsiteX25" fmla="*/ 3368233 w 5139160"/>
                <a:gd name="connsiteY25" fmla="*/ 185207 h 729217"/>
                <a:gd name="connsiteX26" fmla="*/ 3553428 w 5139160"/>
                <a:gd name="connsiteY26" fmla="*/ 162058 h 729217"/>
                <a:gd name="connsiteX27" fmla="*/ 3715474 w 5139160"/>
                <a:gd name="connsiteY27" fmla="*/ 150483 h 729217"/>
                <a:gd name="connsiteX28" fmla="*/ 3773347 w 5139160"/>
                <a:gd name="connsiteY28" fmla="*/ 138909 h 729217"/>
                <a:gd name="connsiteX29" fmla="*/ 3842795 w 5139160"/>
                <a:gd name="connsiteY29" fmla="*/ 127334 h 729217"/>
                <a:gd name="connsiteX30" fmla="*/ 3877519 w 5139160"/>
                <a:gd name="connsiteY30" fmla="*/ 115759 h 729217"/>
                <a:gd name="connsiteX31" fmla="*/ 4051140 w 5139160"/>
                <a:gd name="connsiteY31" fmla="*/ 104184 h 729217"/>
                <a:gd name="connsiteX32" fmla="*/ 4109013 w 5139160"/>
                <a:gd name="connsiteY32" fmla="*/ 92610 h 729217"/>
                <a:gd name="connsiteX33" fmla="*/ 4143737 w 5139160"/>
                <a:gd name="connsiteY33" fmla="*/ 81035 h 729217"/>
                <a:gd name="connsiteX34" fmla="*/ 4282633 w 5139160"/>
                <a:gd name="connsiteY34" fmla="*/ 69460 h 729217"/>
                <a:gd name="connsiteX35" fmla="*/ 4768770 w 5139160"/>
                <a:gd name="connsiteY35" fmla="*/ 46311 h 729217"/>
                <a:gd name="connsiteX36" fmla="*/ 4803494 w 5139160"/>
                <a:gd name="connsiteY36" fmla="*/ 34736 h 729217"/>
                <a:gd name="connsiteX37" fmla="*/ 5011838 w 5139160"/>
                <a:gd name="connsiteY37" fmla="*/ 11587 h 729217"/>
                <a:gd name="connsiteX38" fmla="*/ 5139160 w 5139160"/>
                <a:gd name="connsiteY38" fmla="*/ 12 h 72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139160" h="729217">
                  <a:moveTo>
                    <a:pt x="0" y="729217"/>
                  </a:moveTo>
                  <a:cubicBezTo>
                    <a:pt x="50157" y="725359"/>
                    <a:pt x="100850" y="725913"/>
                    <a:pt x="150471" y="717643"/>
                  </a:cubicBezTo>
                  <a:cubicBezTo>
                    <a:pt x="170966" y="714227"/>
                    <a:pt x="188412" y="700356"/>
                    <a:pt x="208345" y="694493"/>
                  </a:cubicBezTo>
                  <a:cubicBezTo>
                    <a:pt x="254129" y="681027"/>
                    <a:pt x="301966" y="674860"/>
                    <a:pt x="347241" y="659769"/>
                  </a:cubicBezTo>
                  <a:cubicBezTo>
                    <a:pt x="358816" y="655911"/>
                    <a:pt x="369871" y="649807"/>
                    <a:pt x="381965" y="648195"/>
                  </a:cubicBezTo>
                  <a:cubicBezTo>
                    <a:pt x="462642" y="637438"/>
                    <a:pt x="682042" y="628137"/>
                    <a:pt x="740780" y="625045"/>
                  </a:cubicBezTo>
                  <a:cubicBezTo>
                    <a:pt x="810752" y="607553"/>
                    <a:pt x="771987" y="618502"/>
                    <a:pt x="856527" y="590321"/>
                  </a:cubicBezTo>
                  <a:lnTo>
                    <a:pt x="925975" y="567172"/>
                  </a:lnTo>
                  <a:cubicBezTo>
                    <a:pt x="945266" y="563314"/>
                    <a:pt x="964643" y="559865"/>
                    <a:pt x="983848" y="555597"/>
                  </a:cubicBezTo>
                  <a:cubicBezTo>
                    <a:pt x="999377" y="552146"/>
                    <a:pt x="1014279" y="545155"/>
                    <a:pt x="1030147" y="544022"/>
                  </a:cubicBezTo>
                  <a:cubicBezTo>
                    <a:pt x="1122589" y="537419"/>
                    <a:pt x="1215342" y="536306"/>
                    <a:pt x="1307940" y="532448"/>
                  </a:cubicBezTo>
                  <a:cubicBezTo>
                    <a:pt x="1318241" y="530388"/>
                    <a:pt x="1397809" y="515428"/>
                    <a:pt x="1412112" y="509298"/>
                  </a:cubicBezTo>
                  <a:cubicBezTo>
                    <a:pt x="1424898" y="503818"/>
                    <a:pt x="1434050" y="491629"/>
                    <a:pt x="1446836" y="486149"/>
                  </a:cubicBezTo>
                  <a:cubicBezTo>
                    <a:pt x="1478329" y="472652"/>
                    <a:pt x="1565308" y="465553"/>
                    <a:pt x="1585732" y="463000"/>
                  </a:cubicBezTo>
                  <a:cubicBezTo>
                    <a:pt x="1637669" y="411061"/>
                    <a:pt x="1593153" y="445806"/>
                    <a:pt x="1724628" y="428276"/>
                  </a:cubicBezTo>
                  <a:cubicBezTo>
                    <a:pt x="1835814" y="413451"/>
                    <a:pt x="1726194" y="416570"/>
                    <a:pt x="1863524" y="405126"/>
                  </a:cubicBezTo>
                  <a:cubicBezTo>
                    <a:pt x="1929000" y="399670"/>
                    <a:pt x="1994704" y="397410"/>
                    <a:pt x="2060294" y="393552"/>
                  </a:cubicBezTo>
                  <a:cubicBezTo>
                    <a:pt x="2273616" y="350886"/>
                    <a:pt x="2010517" y="405996"/>
                    <a:pt x="2152891" y="370402"/>
                  </a:cubicBezTo>
                  <a:cubicBezTo>
                    <a:pt x="2221955" y="353136"/>
                    <a:pt x="2192581" y="367094"/>
                    <a:pt x="2245489" y="347253"/>
                  </a:cubicBezTo>
                  <a:cubicBezTo>
                    <a:pt x="2284653" y="332567"/>
                    <a:pt x="2301289" y="323042"/>
                    <a:pt x="2338086" y="312529"/>
                  </a:cubicBezTo>
                  <a:cubicBezTo>
                    <a:pt x="2353382" y="308159"/>
                    <a:pt x="2369089" y="305324"/>
                    <a:pt x="2384385" y="300954"/>
                  </a:cubicBezTo>
                  <a:cubicBezTo>
                    <a:pt x="2396116" y="297602"/>
                    <a:pt x="2406922" y="289959"/>
                    <a:pt x="2419109" y="289379"/>
                  </a:cubicBezTo>
                  <a:cubicBezTo>
                    <a:pt x="2569459" y="282220"/>
                    <a:pt x="2720051" y="281663"/>
                    <a:pt x="2870522" y="277805"/>
                  </a:cubicBezTo>
                  <a:cubicBezTo>
                    <a:pt x="2943990" y="263111"/>
                    <a:pt x="2958495" y="262094"/>
                    <a:pt x="3044142" y="231506"/>
                  </a:cubicBezTo>
                  <a:cubicBezTo>
                    <a:pt x="3060391" y="225703"/>
                    <a:pt x="3073522" y="211741"/>
                    <a:pt x="3090441" y="208357"/>
                  </a:cubicBezTo>
                  <a:cubicBezTo>
                    <a:pt x="3112036" y="204038"/>
                    <a:pt x="3359215" y="186109"/>
                    <a:pt x="3368233" y="185207"/>
                  </a:cubicBezTo>
                  <a:cubicBezTo>
                    <a:pt x="3673843" y="154647"/>
                    <a:pt x="3178823" y="194633"/>
                    <a:pt x="3553428" y="162058"/>
                  </a:cubicBezTo>
                  <a:cubicBezTo>
                    <a:pt x="3607377" y="157367"/>
                    <a:pt x="3661459" y="154341"/>
                    <a:pt x="3715474" y="150483"/>
                  </a:cubicBezTo>
                  <a:lnTo>
                    <a:pt x="3773347" y="138909"/>
                  </a:lnTo>
                  <a:cubicBezTo>
                    <a:pt x="3796437" y="134711"/>
                    <a:pt x="3819885" y="132425"/>
                    <a:pt x="3842795" y="127334"/>
                  </a:cubicBezTo>
                  <a:cubicBezTo>
                    <a:pt x="3854705" y="124687"/>
                    <a:pt x="3865393" y="117106"/>
                    <a:pt x="3877519" y="115759"/>
                  </a:cubicBezTo>
                  <a:cubicBezTo>
                    <a:pt x="3935166" y="109354"/>
                    <a:pt x="3993266" y="108042"/>
                    <a:pt x="4051140" y="104184"/>
                  </a:cubicBezTo>
                  <a:cubicBezTo>
                    <a:pt x="4070431" y="100326"/>
                    <a:pt x="4089927" y="97381"/>
                    <a:pt x="4109013" y="92610"/>
                  </a:cubicBezTo>
                  <a:cubicBezTo>
                    <a:pt x="4120850" y="89651"/>
                    <a:pt x="4131643" y="82648"/>
                    <a:pt x="4143737" y="81035"/>
                  </a:cubicBezTo>
                  <a:cubicBezTo>
                    <a:pt x="4189789" y="74895"/>
                    <a:pt x="4236334" y="73318"/>
                    <a:pt x="4282633" y="69460"/>
                  </a:cubicBezTo>
                  <a:cubicBezTo>
                    <a:pt x="4476736" y="20937"/>
                    <a:pt x="4262144" y="71025"/>
                    <a:pt x="4768770" y="46311"/>
                  </a:cubicBezTo>
                  <a:cubicBezTo>
                    <a:pt x="4780956" y="45717"/>
                    <a:pt x="4791416" y="36461"/>
                    <a:pt x="4803494" y="34736"/>
                  </a:cubicBezTo>
                  <a:cubicBezTo>
                    <a:pt x="4872667" y="24854"/>
                    <a:pt x="4942390" y="19303"/>
                    <a:pt x="5011838" y="11587"/>
                  </a:cubicBezTo>
                  <a:cubicBezTo>
                    <a:pt x="5123683" y="-840"/>
                    <a:pt x="5081072" y="12"/>
                    <a:pt x="5139160" y="1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anchor="ctr"/>
            <a:lstStyle/>
            <a:p>
              <a:pPr algn="ctr" eaLnBrk="1" hangingPunct="1">
                <a:spcBef>
                  <a:spcPct val="50000"/>
                </a:spcBef>
                <a:defRPr/>
              </a:pPr>
              <a:endParaRPr lang="en-US" dirty="0"/>
            </a:p>
          </p:txBody>
        </p:sp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BD09F37C-3541-48E8-BFC5-433144AF8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692760">
              <a:off x="5519738" y="4722813"/>
              <a:ext cx="838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Unit 1</a:t>
              </a: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C70B2E8C-C7A2-4022-B01E-602C12ED8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17406">
              <a:off x="7975600" y="3130550"/>
              <a:ext cx="838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Unit 3</a:t>
              </a:r>
            </a:p>
          </p:txBody>
        </p: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20A0F032-F413-46D7-923F-755E10404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96203">
              <a:off x="6340475" y="3375025"/>
              <a:ext cx="838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Unit 2</a:t>
              </a:r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9C3560D0-B3CE-439B-B609-2B9B7670C7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17406">
              <a:off x="10083800" y="2878138"/>
              <a:ext cx="838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Unit 4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6" y="392152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EVACUATION ROUTE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6765B8-4D0B-4AEC-AD90-3B590ED311C3}"/>
              </a:ext>
            </a:extLst>
          </p:cNvPr>
          <p:cNvSpPr/>
          <p:nvPr/>
        </p:nvSpPr>
        <p:spPr>
          <a:xfrm>
            <a:off x="4673600" y="3222390"/>
            <a:ext cx="878512" cy="30570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Area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09A83DE-AC95-4122-BA08-C7F5444F8383}"/>
              </a:ext>
            </a:extLst>
          </p:cNvPr>
          <p:cNvSpPr/>
          <p:nvPr/>
        </p:nvSpPr>
        <p:spPr>
          <a:xfrm>
            <a:off x="12193696" y="3569747"/>
            <a:ext cx="878512" cy="30570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Area 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6CED6E-3F7C-481B-B210-9213F7E23D4A}"/>
              </a:ext>
            </a:extLst>
          </p:cNvPr>
          <p:cNvSpPr/>
          <p:nvPr/>
        </p:nvSpPr>
        <p:spPr>
          <a:xfrm>
            <a:off x="7586248" y="1375235"/>
            <a:ext cx="878512" cy="30570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Area 2</a:t>
            </a:r>
          </a:p>
        </p:txBody>
      </p:sp>
    </p:spTree>
    <p:extLst>
      <p:ext uri="{BB962C8B-B14F-4D97-AF65-F5344CB8AC3E}">
        <p14:creationId xmlns:p14="http://schemas.microsoft.com/office/powerpoint/2010/main" val="835709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JEA Safety Rules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836" y="1364116"/>
            <a:ext cx="13166725" cy="2541394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dirty="0"/>
              <a:t>Use of JEA equipment by contractors is strictly prohibited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/>
              <a:t>Including but not limited to heavy equipment, ladders, miscellaneous shop equipment, etc.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/>
              <a:t>Contractor employees are prohibited from JEA shops &amp; buildings unless accompanying JEA employee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/>
              <a:t>Perform a Safety Task Assignment (STA) before work begins, each day</a:t>
            </a:r>
          </a:p>
          <a:p>
            <a:pPr eaLnBrk="1" hangingPunct="1">
              <a:buClr>
                <a:schemeClr val="tx1"/>
              </a:buClr>
            </a:pPr>
            <a:endParaRPr lang="en-US" altLang="en-US" sz="2800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382E4783-0278-4189-8D0E-8C6CF53C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t="15254" r="11111" b="14449"/>
          <a:stretch>
            <a:fillRect/>
          </a:stretch>
        </p:blipFill>
        <p:spPr>
          <a:xfrm>
            <a:off x="4101624" y="4354750"/>
            <a:ext cx="6427152" cy="3708132"/>
          </a:xfrm>
          <a:prstGeom prst="rect">
            <a:avLst/>
          </a:prstGeom>
          <a:ln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629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Emergency Response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7027" y="1531613"/>
            <a:ext cx="13356111" cy="5769590"/>
          </a:xfrm>
        </p:spPr>
        <p:txBody>
          <a:bodyPr>
            <a:noAutofit/>
          </a:bodyPr>
          <a:lstStyle/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Evacuation Route is dependent on wind direction (assemble upwind):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Assemble in SE corner of plant near Maintenance </a:t>
            </a:r>
            <a:r>
              <a:rPr lang="en-US" sz="2800" dirty="0" err="1"/>
              <a:t>Bldg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B050"/>
                </a:solidFill>
              </a:rPr>
              <a:t>(Area 1)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Assemble at Main Gate for Contractors…assemble at the gate they entered </a:t>
            </a:r>
            <a:r>
              <a:rPr lang="en-US" sz="2800" dirty="0">
                <a:solidFill>
                  <a:srgbClr val="00B050"/>
                </a:solidFill>
              </a:rPr>
              <a:t>(Area 2)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Assemble at NW corner of plant (gate on back access road) </a:t>
            </a:r>
            <a:r>
              <a:rPr lang="en-US" sz="2800" dirty="0">
                <a:solidFill>
                  <a:srgbClr val="00B050"/>
                </a:solidFill>
              </a:rPr>
              <a:t>(Area 3)</a:t>
            </a:r>
          </a:p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It is the contractors’ responsibility to notify the JEA contact that all their personnel are accounted for and in the appropriate assembly area, or exited the plant site</a:t>
            </a:r>
          </a:p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Emergency Notification - ext. 6602 (in house phones), or (904)665-6602 outside lines/cell phones, then 911 if necessary</a:t>
            </a:r>
          </a:p>
        </p:txBody>
      </p:sp>
    </p:spTree>
    <p:extLst>
      <p:ext uri="{BB962C8B-B14F-4D97-AF65-F5344CB8AC3E}">
        <p14:creationId xmlns:p14="http://schemas.microsoft.com/office/powerpoint/2010/main" val="71455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Emergency Response,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7330" y="1804355"/>
            <a:ext cx="13356111" cy="5769590"/>
          </a:xfrm>
        </p:spPr>
        <p:txBody>
          <a:bodyPr>
            <a:noAutofit/>
          </a:bodyPr>
          <a:lstStyle/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Report all incidents to JEA Management		</a:t>
            </a:r>
          </a:p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Staging Area will be dependent on wind direction: Southeast corner, Northwest corner or Main Gate</a:t>
            </a:r>
          </a:p>
          <a:p>
            <a:pPr marL="528315" indent="-528315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200" b="1" dirty="0"/>
              <a:t>Emergency Alerts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Evacuation Alarm- (sounds like air raid siren that winds up and continues)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Combustion Turbine starting alarm- (alternating police siren)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800" dirty="0"/>
              <a:t>Contractor responsible to inform their employees of both JEA and Contractor’s Emergency Response Procedures (ERP)</a:t>
            </a:r>
          </a:p>
          <a:p>
            <a:pPr marL="1099786" lvl="1" indent="-528315">
              <a:lnSpc>
                <a:spcPct val="120000"/>
              </a:lnSpc>
              <a:buClr>
                <a:schemeClr val="tx1"/>
              </a:buClr>
              <a:defRPr/>
            </a:pPr>
            <a:endParaRPr lang="en-US" sz="2800" dirty="0"/>
          </a:p>
          <a:p>
            <a:pPr marL="571471" lvl="1" indent="0">
              <a:lnSpc>
                <a:spcPct val="120000"/>
              </a:lnSpc>
              <a:buClr>
                <a:schemeClr val="tx1"/>
              </a:buClr>
              <a:buNone/>
              <a:defRPr/>
            </a:pPr>
            <a:endParaRPr lang="en-US" sz="2800" dirty="0"/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82059574-CFC3-4AD6-BC61-3A6EFB2C8D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402005" y="2796444"/>
            <a:ext cx="1969528" cy="2303782"/>
            <a:chOff x="4032" y="1728"/>
            <a:chExt cx="957" cy="1344"/>
          </a:xfrm>
        </p:grpSpPr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348EFAE9-AE97-4E0F-8D5D-0B722B88F7B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32" y="1728"/>
              <a:ext cx="957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6B106B0-F31C-433E-AE1F-E7CC80C54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2135"/>
              <a:ext cx="674" cy="936"/>
            </a:xfrm>
            <a:custGeom>
              <a:avLst/>
              <a:gdLst>
                <a:gd name="T0" fmla="*/ 0 w 2021"/>
                <a:gd name="T1" fmla="*/ 0 h 2806"/>
                <a:gd name="T2" fmla="*/ 0 w 2021"/>
                <a:gd name="T3" fmla="*/ 0 h 2806"/>
                <a:gd name="T4" fmla="*/ 0 w 2021"/>
                <a:gd name="T5" fmla="*/ 0 h 2806"/>
                <a:gd name="T6" fmla="*/ 0 w 2021"/>
                <a:gd name="T7" fmla="*/ 0 h 2806"/>
                <a:gd name="T8" fmla="*/ 0 w 2021"/>
                <a:gd name="T9" fmla="*/ 0 h 2806"/>
                <a:gd name="T10" fmla="*/ 0 w 2021"/>
                <a:gd name="T11" fmla="*/ 0 h 2806"/>
                <a:gd name="T12" fmla="*/ 0 w 2021"/>
                <a:gd name="T13" fmla="*/ 0 h 2806"/>
                <a:gd name="T14" fmla="*/ 0 w 2021"/>
                <a:gd name="T15" fmla="*/ 0 h 2806"/>
                <a:gd name="T16" fmla="*/ 0 w 2021"/>
                <a:gd name="T17" fmla="*/ 0 h 2806"/>
                <a:gd name="T18" fmla="*/ 0 w 2021"/>
                <a:gd name="T19" fmla="*/ 0 h 2806"/>
                <a:gd name="T20" fmla="*/ 0 w 2021"/>
                <a:gd name="T21" fmla="*/ 0 h 2806"/>
                <a:gd name="T22" fmla="*/ 0 w 2021"/>
                <a:gd name="T23" fmla="*/ 0 h 2806"/>
                <a:gd name="T24" fmla="*/ 0 w 2021"/>
                <a:gd name="T25" fmla="*/ 0 h 2806"/>
                <a:gd name="T26" fmla="*/ 0 w 2021"/>
                <a:gd name="T27" fmla="*/ 0 h 2806"/>
                <a:gd name="T28" fmla="*/ 0 w 2021"/>
                <a:gd name="T29" fmla="*/ 0 h 2806"/>
                <a:gd name="T30" fmla="*/ 0 w 2021"/>
                <a:gd name="T31" fmla="*/ 0 h 2806"/>
                <a:gd name="T32" fmla="*/ 0 w 2021"/>
                <a:gd name="T33" fmla="*/ 0 h 2806"/>
                <a:gd name="T34" fmla="*/ 0 w 2021"/>
                <a:gd name="T35" fmla="*/ 0 h 2806"/>
                <a:gd name="T36" fmla="*/ 0 w 2021"/>
                <a:gd name="T37" fmla="*/ 0 h 2806"/>
                <a:gd name="T38" fmla="*/ 0 w 2021"/>
                <a:gd name="T39" fmla="*/ 0 h 2806"/>
                <a:gd name="T40" fmla="*/ 0 w 2021"/>
                <a:gd name="T41" fmla="*/ 0 h 2806"/>
                <a:gd name="T42" fmla="*/ 0 w 2021"/>
                <a:gd name="T43" fmla="*/ 0 h 2806"/>
                <a:gd name="T44" fmla="*/ 0 w 2021"/>
                <a:gd name="T45" fmla="*/ 0 h 2806"/>
                <a:gd name="T46" fmla="*/ 0 w 2021"/>
                <a:gd name="T47" fmla="*/ 0 h 2806"/>
                <a:gd name="T48" fmla="*/ 0 w 2021"/>
                <a:gd name="T49" fmla="*/ 0 h 2806"/>
                <a:gd name="T50" fmla="*/ 0 w 2021"/>
                <a:gd name="T51" fmla="*/ 0 h 2806"/>
                <a:gd name="T52" fmla="*/ 0 w 2021"/>
                <a:gd name="T53" fmla="*/ 0 h 2806"/>
                <a:gd name="T54" fmla="*/ 0 w 2021"/>
                <a:gd name="T55" fmla="*/ 0 h 2806"/>
                <a:gd name="T56" fmla="*/ 0 w 2021"/>
                <a:gd name="T57" fmla="*/ 0 h 2806"/>
                <a:gd name="T58" fmla="*/ 0 w 2021"/>
                <a:gd name="T59" fmla="*/ 0 h 2806"/>
                <a:gd name="T60" fmla="*/ 0 w 2021"/>
                <a:gd name="T61" fmla="*/ 0 h 2806"/>
                <a:gd name="T62" fmla="*/ 0 w 2021"/>
                <a:gd name="T63" fmla="*/ 0 h 2806"/>
                <a:gd name="T64" fmla="*/ 0 w 2021"/>
                <a:gd name="T65" fmla="*/ 0 h 2806"/>
                <a:gd name="T66" fmla="*/ 0 w 2021"/>
                <a:gd name="T67" fmla="*/ 0 h 2806"/>
                <a:gd name="T68" fmla="*/ 0 w 2021"/>
                <a:gd name="T69" fmla="*/ 0 h 2806"/>
                <a:gd name="T70" fmla="*/ 0 w 2021"/>
                <a:gd name="T71" fmla="*/ 0 h 2806"/>
                <a:gd name="T72" fmla="*/ 0 w 2021"/>
                <a:gd name="T73" fmla="*/ 0 h 2806"/>
                <a:gd name="T74" fmla="*/ 0 w 2021"/>
                <a:gd name="T75" fmla="*/ 0 h 280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21"/>
                <a:gd name="T115" fmla="*/ 0 h 2806"/>
                <a:gd name="T116" fmla="*/ 2021 w 2021"/>
                <a:gd name="T117" fmla="*/ 2806 h 280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21" h="2806">
                  <a:moveTo>
                    <a:pt x="192" y="0"/>
                  </a:moveTo>
                  <a:lnTo>
                    <a:pt x="1828" y="0"/>
                  </a:lnTo>
                  <a:lnTo>
                    <a:pt x="1868" y="5"/>
                  </a:lnTo>
                  <a:lnTo>
                    <a:pt x="1904" y="15"/>
                  </a:lnTo>
                  <a:lnTo>
                    <a:pt x="1937" y="33"/>
                  </a:lnTo>
                  <a:lnTo>
                    <a:pt x="1965" y="57"/>
                  </a:lnTo>
                  <a:lnTo>
                    <a:pt x="1988" y="84"/>
                  </a:lnTo>
                  <a:lnTo>
                    <a:pt x="2007" y="118"/>
                  </a:lnTo>
                  <a:lnTo>
                    <a:pt x="2017" y="154"/>
                  </a:lnTo>
                  <a:lnTo>
                    <a:pt x="2021" y="193"/>
                  </a:lnTo>
                  <a:lnTo>
                    <a:pt x="2021" y="2612"/>
                  </a:lnTo>
                  <a:lnTo>
                    <a:pt x="2017" y="2652"/>
                  </a:lnTo>
                  <a:lnTo>
                    <a:pt x="2007" y="2687"/>
                  </a:lnTo>
                  <a:lnTo>
                    <a:pt x="1988" y="2720"/>
                  </a:lnTo>
                  <a:lnTo>
                    <a:pt x="1965" y="2749"/>
                  </a:lnTo>
                  <a:lnTo>
                    <a:pt x="1937" y="2773"/>
                  </a:lnTo>
                  <a:lnTo>
                    <a:pt x="1904" y="2790"/>
                  </a:lnTo>
                  <a:lnTo>
                    <a:pt x="1868" y="2802"/>
                  </a:lnTo>
                  <a:lnTo>
                    <a:pt x="1828" y="2806"/>
                  </a:lnTo>
                  <a:lnTo>
                    <a:pt x="192" y="2806"/>
                  </a:lnTo>
                  <a:lnTo>
                    <a:pt x="154" y="2802"/>
                  </a:lnTo>
                  <a:lnTo>
                    <a:pt x="117" y="2790"/>
                  </a:lnTo>
                  <a:lnTo>
                    <a:pt x="85" y="2773"/>
                  </a:lnTo>
                  <a:lnTo>
                    <a:pt x="56" y="2749"/>
                  </a:lnTo>
                  <a:lnTo>
                    <a:pt x="32" y="2720"/>
                  </a:lnTo>
                  <a:lnTo>
                    <a:pt x="15" y="2687"/>
                  </a:lnTo>
                  <a:lnTo>
                    <a:pt x="3" y="2652"/>
                  </a:lnTo>
                  <a:lnTo>
                    <a:pt x="0" y="2612"/>
                  </a:lnTo>
                  <a:lnTo>
                    <a:pt x="0" y="193"/>
                  </a:lnTo>
                  <a:lnTo>
                    <a:pt x="3" y="154"/>
                  </a:lnTo>
                  <a:lnTo>
                    <a:pt x="15" y="118"/>
                  </a:lnTo>
                  <a:lnTo>
                    <a:pt x="32" y="84"/>
                  </a:lnTo>
                  <a:lnTo>
                    <a:pt x="56" y="57"/>
                  </a:lnTo>
                  <a:lnTo>
                    <a:pt x="85" y="33"/>
                  </a:lnTo>
                  <a:lnTo>
                    <a:pt x="117" y="15"/>
                  </a:lnTo>
                  <a:lnTo>
                    <a:pt x="154" y="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BC8F0D3-5DBA-467B-B661-0D2CF32A0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2135"/>
              <a:ext cx="674" cy="936"/>
            </a:xfrm>
            <a:custGeom>
              <a:avLst/>
              <a:gdLst>
                <a:gd name="T0" fmla="*/ 0 w 2021"/>
                <a:gd name="T1" fmla="*/ 0 h 2806"/>
                <a:gd name="T2" fmla="*/ 0 w 2021"/>
                <a:gd name="T3" fmla="*/ 0 h 2806"/>
                <a:gd name="T4" fmla="*/ 0 w 2021"/>
                <a:gd name="T5" fmla="*/ 0 h 2806"/>
                <a:gd name="T6" fmla="*/ 0 w 2021"/>
                <a:gd name="T7" fmla="*/ 0 h 2806"/>
                <a:gd name="T8" fmla="*/ 0 w 2021"/>
                <a:gd name="T9" fmla="*/ 0 h 2806"/>
                <a:gd name="T10" fmla="*/ 0 w 2021"/>
                <a:gd name="T11" fmla="*/ 0 h 2806"/>
                <a:gd name="T12" fmla="*/ 0 w 2021"/>
                <a:gd name="T13" fmla="*/ 0 h 2806"/>
                <a:gd name="T14" fmla="*/ 0 w 2021"/>
                <a:gd name="T15" fmla="*/ 0 h 2806"/>
                <a:gd name="T16" fmla="*/ 0 w 2021"/>
                <a:gd name="T17" fmla="*/ 0 h 2806"/>
                <a:gd name="T18" fmla="*/ 0 w 2021"/>
                <a:gd name="T19" fmla="*/ 0 h 2806"/>
                <a:gd name="T20" fmla="*/ 0 w 2021"/>
                <a:gd name="T21" fmla="*/ 0 h 2806"/>
                <a:gd name="T22" fmla="*/ 0 w 2021"/>
                <a:gd name="T23" fmla="*/ 0 h 2806"/>
                <a:gd name="T24" fmla="*/ 0 w 2021"/>
                <a:gd name="T25" fmla="*/ 0 h 2806"/>
                <a:gd name="T26" fmla="*/ 0 w 2021"/>
                <a:gd name="T27" fmla="*/ 0 h 2806"/>
                <a:gd name="T28" fmla="*/ 0 w 2021"/>
                <a:gd name="T29" fmla="*/ 0 h 2806"/>
                <a:gd name="T30" fmla="*/ 0 w 2021"/>
                <a:gd name="T31" fmla="*/ 0 h 2806"/>
                <a:gd name="T32" fmla="*/ 0 w 2021"/>
                <a:gd name="T33" fmla="*/ 0 h 2806"/>
                <a:gd name="T34" fmla="*/ 0 w 2021"/>
                <a:gd name="T35" fmla="*/ 0 h 2806"/>
                <a:gd name="T36" fmla="*/ 0 w 2021"/>
                <a:gd name="T37" fmla="*/ 0 h 2806"/>
                <a:gd name="T38" fmla="*/ 0 w 2021"/>
                <a:gd name="T39" fmla="*/ 0 h 2806"/>
                <a:gd name="T40" fmla="*/ 0 w 2021"/>
                <a:gd name="T41" fmla="*/ 0 h 2806"/>
                <a:gd name="T42" fmla="*/ 0 w 2021"/>
                <a:gd name="T43" fmla="*/ 0 h 2806"/>
                <a:gd name="T44" fmla="*/ 0 w 2021"/>
                <a:gd name="T45" fmla="*/ 0 h 2806"/>
                <a:gd name="T46" fmla="*/ 0 w 2021"/>
                <a:gd name="T47" fmla="*/ 0 h 2806"/>
                <a:gd name="T48" fmla="*/ 0 w 2021"/>
                <a:gd name="T49" fmla="*/ 0 h 2806"/>
                <a:gd name="T50" fmla="*/ 0 w 2021"/>
                <a:gd name="T51" fmla="*/ 0 h 2806"/>
                <a:gd name="T52" fmla="*/ 0 w 2021"/>
                <a:gd name="T53" fmla="*/ 0 h 2806"/>
                <a:gd name="T54" fmla="*/ 0 w 2021"/>
                <a:gd name="T55" fmla="*/ 0 h 2806"/>
                <a:gd name="T56" fmla="*/ 0 w 2021"/>
                <a:gd name="T57" fmla="*/ 0 h 2806"/>
                <a:gd name="T58" fmla="*/ 0 w 2021"/>
                <a:gd name="T59" fmla="*/ 0 h 2806"/>
                <a:gd name="T60" fmla="*/ 0 w 2021"/>
                <a:gd name="T61" fmla="*/ 0 h 2806"/>
                <a:gd name="T62" fmla="*/ 0 w 2021"/>
                <a:gd name="T63" fmla="*/ 0 h 2806"/>
                <a:gd name="T64" fmla="*/ 0 w 2021"/>
                <a:gd name="T65" fmla="*/ 0 h 2806"/>
                <a:gd name="T66" fmla="*/ 0 w 2021"/>
                <a:gd name="T67" fmla="*/ 0 h 2806"/>
                <a:gd name="T68" fmla="*/ 0 w 2021"/>
                <a:gd name="T69" fmla="*/ 0 h 2806"/>
                <a:gd name="T70" fmla="*/ 0 w 2021"/>
                <a:gd name="T71" fmla="*/ 0 h 2806"/>
                <a:gd name="T72" fmla="*/ 0 w 2021"/>
                <a:gd name="T73" fmla="*/ 0 h 2806"/>
                <a:gd name="T74" fmla="*/ 0 w 2021"/>
                <a:gd name="T75" fmla="*/ 0 h 280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21"/>
                <a:gd name="T115" fmla="*/ 0 h 2806"/>
                <a:gd name="T116" fmla="*/ 2021 w 2021"/>
                <a:gd name="T117" fmla="*/ 2806 h 280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21" h="2806">
                  <a:moveTo>
                    <a:pt x="192" y="0"/>
                  </a:moveTo>
                  <a:lnTo>
                    <a:pt x="1828" y="0"/>
                  </a:lnTo>
                  <a:lnTo>
                    <a:pt x="1868" y="5"/>
                  </a:lnTo>
                  <a:lnTo>
                    <a:pt x="1904" y="15"/>
                  </a:lnTo>
                  <a:lnTo>
                    <a:pt x="1937" y="33"/>
                  </a:lnTo>
                  <a:lnTo>
                    <a:pt x="1965" y="57"/>
                  </a:lnTo>
                  <a:lnTo>
                    <a:pt x="1988" y="84"/>
                  </a:lnTo>
                  <a:lnTo>
                    <a:pt x="2007" y="118"/>
                  </a:lnTo>
                  <a:lnTo>
                    <a:pt x="2017" y="154"/>
                  </a:lnTo>
                  <a:lnTo>
                    <a:pt x="2021" y="193"/>
                  </a:lnTo>
                  <a:lnTo>
                    <a:pt x="2021" y="2612"/>
                  </a:lnTo>
                  <a:lnTo>
                    <a:pt x="2017" y="2652"/>
                  </a:lnTo>
                  <a:lnTo>
                    <a:pt x="2007" y="2687"/>
                  </a:lnTo>
                  <a:lnTo>
                    <a:pt x="1988" y="2720"/>
                  </a:lnTo>
                  <a:lnTo>
                    <a:pt x="1965" y="2749"/>
                  </a:lnTo>
                  <a:lnTo>
                    <a:pt x="1937" y="2773"/>
                  </a:lnTo>
                  <a:lnTo>
                    <a:pt x="1904" y="2790"/>
                  </a:lnTo>
                  <a:lnTo>
                    <a:pt x="1868" y="2802"/>
                  </a:lnTo>
                  <a:lnTo>
                    <a:pt x="1828" y="2806"/>
                  </a:lnTo>
                  <a:lnTo>
                    <a:pt x="192" y="2806"/>
                  </a:lnTo>
                  <a:lnTo>
                    <a:pt x="154" y="2802"/>
                  </a:lnTo>
                  <a:lnTo>
                    <a:pt x="117" y="2790"/>
                  </a:lnTo>
                  <a:lnTo>
                    <a:pt x="85" y="2773"/>
                  </a:lnTo>
                  <a:lnTo>
                    <a:pt x="56" y="2749"/>
                  </a:lnTo>
                  <a:lnTo>
                    <a:pt x="32" y="2720"/>
                  </a:lnTo>
                  <a:lnTo>
                    <a:pt x="15" y="2687"/>
                  </a:lnTo>
                  <a:lnTo>
                    <a:pt x="3" y="2652"/>
                  </a:lnTo>
                  <a:lnTo>
                    <a:pt x="0" y="2612"/>
                  </a:lnTo>
                  <a:lnTo>
                    <a:pt x="0" y="193"/>
                  </a:lnTo>
                  <a:lnTo>
                    <a:pt x="3" y="154"/>
                  </a:lnTo>
                  <a:lnTo>
                    <a:pt x="15" y="118"/>
                  </a:lnTo>
                  <a:lnTo>
                    <a:pt x="32" y="84"/>
                  </a:lnTo>
                  <a:lnTo>
                    <a:pt x="56" y="57"/>
                  </a:lnTo>
                  <a:lnTo>
                    <a:pt x="85" y="33"/>
                  </a:lnTo>
                  <a:lnTo>
                    <a:pt x="117" y="15"/>
                  </a:lnTo>
                  <a:lnTo>
                    <a:pt x="154" y="5"/>
                  </a:lnTo>
                  <a:lnTo>
                    <a:pt x="19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849738E2-5FB4-4ABE-9276-024624788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" y="2141"/>
              <a:ext cx="666" cy="924"/>
            </a:xfrm>
            <a:custGeom>
              <a:avLst/>
              <a:gdLst>
                <a:gd name="T0" fmla="*/ 0 w 1998"/>
                <a:gd name="T1" fmla="*/ 0 h 2772"/>
                <a:gd name="T2" fmla="*/ 0 w 1998"/>
                <a:gd name="T3" fmla="*/ 0 h 2772"/>
                <a:gd name="T4" fmla="*/ 0 w 1998"/>
                <a:gd name="T5" fmla="*/ 0 h 2772"/>
                <a:gd name="T6" fmla="*/ 0 w 1998"/>
                <a:gd name="T7" fmla="*/ 0 h 2772"/>
                <a:gd name="T8" fmla="*/ 0 w 1998"/>
                <a:gd name="T9" fmla="*/ 0 h 2772"/>
                <a:gd name="T10" fmla="*/ 0 w 1998"/>
                <a:gd name="T11" fmla="*/ 0 h 2772"/>
                <a:gd name="T12" fmla="*/ 0 w 1998"/>
                <a:gd name="T13" fmla="*/ 0 h 2772"/>
                <a:gd name="T14" fmla="*/ 0 w 1998"/>
                <a:gd name="T15" fmla="*/ 0 h 2772"/>
                <a:gd name="T16" fmla="*/ 0 w 1998"/>
                <a:gd name="T17" fmla="*/ 0 h 2772"/>
                <a:gd name="T18" fmla="*/ 0 w 1998"/>
                <a:gd name="T19" fmla="*/ 0 h 2772"/>
                <a:gd name="T20" fmla="*/ 0 w 1998"/>
                <a:gd name="T21" fmla="*/ 0 h 2772"/>
                <a:gd name="T22" fmla="*/ 0 w 1998"/>
                <a:gd name="T23" fmla="*/ 0 h 2772"/>
                <a:gd name="T24" fmla="*/ 0 w 1998"/>
                <a:gd name="T25" fmla="*/ 0 h 2772"/>
                <a:gd name="T26" fmla="*/ 0 w 1998"/>
                <a:gd name="T27" fmla="*/ 0 h 2772"/>
                <a:gd name="T28" fmla="*/ 0 w 1998"/>
                <a:gd name="T29" fmla="*/ 0 h 2772"/>
                <a:gd name="T30" fmla="*/ 0 w 1998"/>
                <a:gd name="T31" fmla="*/ 0 h 2772"/>
                <a:gd name="T32" fmla="*/ 0 w 1998"/>
                <a:gd name="T33" fmla="*/ 0 h 2772"/>
                <a:gd name="T34" fmla="*/ 0 w 1998"/>
                <a:gd name="T35" fmla="*/ 0 h 2772"/>
                <a:gd name="T36" fmla="*/ 0 w 1998"/>
                <a:gd name="T37" fmla="*/ 0 h 2772"/>
                <a:gd name="T38" fmla="*/ 0 w 1998"/>
                <a:gd name="T39" fmla="*/ 0 h 2772"/>
                <a:gd name="T40" fmla="*/ 0 w 1998"/>
                <a:gd name="T41" fmla="*/ 0 h 2772"/>
                <a:gd name="T42" fmla="*/ 0 w 1998"/>
                <a:gd name="T43" fmla="*/ 0 h 2772"/>
                <a:gd name="T44" fmla="*/ 0 w 1998"/>
                <a:gd name="T45" fmla="*/ 0 h 2772"/>
                <a:gd name="T46" fmla="*/ 0 w 1998"/>
                <a:gd name="T47" fmla="*/ 0 h 2772"/>
                <a:gd name="T48" fmla="*/ 0 w 1998"/>
                <a:gd name="T49" fmla="*/ 0 h 2772"/>
                <a:gd name="T50" fmla="*/ 0 w 1998"/>
                <a:gd name="T51" fmla="*/ 0 h 2772"/>
                <a:gd name="T52" fmla="*/ 0 w 1998"/>
                <a:gd name="T53" fmla="*/ 0 h 2772"/>
                <a:gd name="T54" fmla="*/ 0 w 1998"/>
                <a:gd name="T55" fmla="*/ 0 h 2772"/>
                <a:gd name="T56" fmla="*/ 0 w 1998"/>
                <a:gd name="T57" fmla="*/ 0 h 2772"/>
                <a:gd name="T58" fmla="*/ 0 w 1998"/>
                <a:gd name="T59" fmla="*/ 0 h 2772"/>
                <a:gd name="T60" fmla="*/ 0 w 1998"/>
                <a:gd name="T61" fmla="*/ 0 h 2772"/>
                <a:gd name="T62" fmla="*/ 0 w 1998"/>
                <a:gd name="T63" fmla="*/ 0 h 2772"/>
                <a:gd name="T64" fmla="*/ 0 w 1998"/>
                <a:gd name="T65" fmla="*/ 0 h 2772"/>
                <a:gd name="T66" fmla="*/ 0 w 1998"/>
                <a:gd name="T67" fmla="*/ 0 h 2772"/>
                <a:gd name="T68" fmla="*/ 0 w 1998"/>
                <a:gd name="T69" fmla="*/ 0 h 2772"/>
                <a:gd name="T70" fmla="*/ 0 w 1998"/>
                <a:gd name="T71" fmla="*/ 0 h 2772"/>
                <a:gd name="T72" fmla="*/ 0 w 1998"/>
                <a:gd name="T73" fmla="*/ 0 h 2772"/>
                <a:gd name="T74" fmla="*/ 0 w 1998"/>
                <a:gd name="T75" fmla="*/ 0 h 2772"/>
                <a:gd name="T76" fmla="*/ 0 w 1998"/>
                <a:gd name="T77" fmla="*/ 0 h 2772"/>
                <a:gd name="T78" fmla="*/ 0 w 1998"/>
                <a:gd name="T79" fmla="*/ 0 h 2772"/>
                <a:gd name="T80" fmla="*/ 0 w 1998"/>
                <a:gd name="T81" fmla="*/ 0 h 2772"/>
                <a:gd name="T82" fmla="*/ 0 w 1998"/>
                <a:gd name="T83" fmla="*/ 0 h 2772"/>
                <a:gd name="T84" fmla="*/ 0 w 1998"/>
                <a:gd name="T85" fmla="*/ 0 h 2772"/>
                <a:gd name="T86" fmla="*/ 0 w 1998"/>
                <a:gd name="T87" fmla="*/ 0 h 2772"/>
                <a:gd name="T88" fmla="*/ 0 w 1998"/>
                <a:gd name="T89" fmla="*/ 0 h 2772"/>
                <a:gd name="T90" fmla="*/ 0 w 1998"/>
                <a:gd name="T91" fmla="*/ 0 h 2772"/>
                <a:gd name="T92" fmla="*/ 0 w 1998"/>
                <a:gd name="T93" fmla="*/ 0 h 2772"/>
                <a:gd name="T94" fmla="*/ 0 w 1998"/>
                <a:gd name="T95" fmla="*/ 0 h 2772"/>
                <a:gd name="T96" fmla="*/ 0 w 1998"/>
                <a:gd name="T97" fmla="*/ 0 h 2772"/>
                <a:gd name="T98" fmla="*/ 0 w 1998"/>
                <a:gd name="T99" fmla="*/ 0 h 2772"/>
                <a:gd name="T100" fmla="*/ 0 w 1998"/>
                <a:gd name="T101" fmla="*/ 0 h 2772"/>
                <a:gd name="T102" fmla="*/ 0 w 1998"/>
                <a:gd name="T103" fmla="*/ 0 h 2772"/>
                <a:gd name="T104" fmla="*/ 0 w 1998"/>
                <a:gd name="T105" fmla="*/ 0 h 27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98"/>
                <a:gd name="T160" fmla="*/ 0 h 2772"/>
                <a:gd name="T161" fmla="*/ 1998 w 1998"/>
                <a:gd name="T162" fmla="*/ 2772 h 277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98" h="2772">
                  <a:moveTo>
                    <a:pt x="1804" y="0"/>
                  </a:moveTo>
                  <a:lnTo>
                    <a:pt x="1843" y="4"/>
                  </a:lnTo>
                  <a:lnTo>
                    <a:pt x="1879" y="15"/>
                  </a:lnTo>
                  <a:lnTo>
                    <a:pt x="1912" y="33"/>
                  </a:lnTo>
                  <a:lnTo>
                    <a:pt x="1941" y="56"/>
                  </a:lnTo>
                  <a:lnTo>
                    <a:pt x="1964" y="84"/>
                  </a:lnTo>
                  <a:lnTo>
                    <a:pt x="1982" y="117"/>
                  </a:lnTo>
                  <a:lnTo>
                    <a:pt x="1993" y="153"/>
                  </a:lnTo>
                  <a:lnTo>
                    <a:pt x="1996" y="190"/>
                  </a:lnTo>
                  <a:lnTo>
                    <a:pt x="1998" y="639"/>
                  </a:lnTo>
                  <a:lnTo>
                    <a:pt x="1998" y="987"/>
                  </a:lnTo>
                  <a:lnTo>
                    <a:pt x="1998" y="1535"/>
                  </a:lnTo>
                  <a:lnTo>
                    <a:pt x="1996" y="2580"/>
                  </a:lnTo>
                  <a:lnTo>
                    <a:pt x="1993" y="2618"/>
                  </a:lnTo>
                  <a:lnTo>
                    <a:pt x="1982" y="2655"/>
                  </a:lnTo>
                  <a:lnTo>
                    <a:pt x="1964" y="2688"/>
                  </a:lnTo>
                  <a:lnTo>
                    <a:pt x="1941" y="2716"/>
                  </a:lnTo>
                  <a:lnTo>
                    <a:pt x="1912" y="2739"/>
                  </a:lnTo>
                  <a:lnTo>
                    <a:pt x="1879" y="2758"/>
                  </a:lnTo>
                  <a:lnTo>
                    <a:pt x="1843" y="2768"/>
                  </a:lnTo>
                  <a:lnTo>
                    <a:pt x="1804" y="2772"/>
                  </a:lnTo>
                  <a:lnTo>
                    <a:pt x="1756" y="2772"/>
                  </a:lnTo>
                  <a:lnTo>
                    <a:pt x="1712" y="2772"/>
                  </a:lnTo>
                  <a:lnTo>
                    <a:pt x="1671" y="2772"/>
                  </a:lnTo>
                  <a:lnTo>
                    <a:pt x="1633" y="2772"/>
                  </a:lnTo>
                  <a:lnTo>
                    <a:pt x="1597" y="2772"/>
                  </a:lnTo>
                  <a:lnTo>
                    <a:pt x="1564" y="2771"/>
                  </a:lnTo>
                  <a:lnTo>
                    <a:pt x="1533" y="2771"/>
                  </a:lnTo>
                  <a:lnTo>
                    <a:pt x="1504" y="2771"/>
                  </a:lnTo>
                  <a:lnTo>
                    <a:pt x="1474" y="2771"/>
                  </a:lnTo>
                  <a:lnTo>
                    <a:pt x="1445" y="2771"/>
                  </a:lnTo>
                  <a:lnTo>
                    <a:pt x="1418" y="2771"/>
                  </a:lnTo>
                  <a:lnTo>
                    <a:pt x="1390" y="2771"/>
                  </a:lnTo>
                  <a:lnTo>
                    <a:pt x="1360" y="2771"/>
                  </a:lnTo>
                  <a:lnTo>
                    <a:pt x="1331" y="2771"/>
                  </a:lnTo>
                  <a:lnTo>
                    <a:pt x="1300" y="2771"/>
                  </a:lnTo>
                  <a:lnTo>
                    <a:pt x="1268" y="2771"/>
                  </a:lnTo>
                  <a:lnTo>
                    <a:pt x="1233" y="2771"/>
                  </a:lnTo>
                  <a:lnTo>
                    <a:pt x="1195" y="2771"/>
                  </a:lnTo>
                  <a:lnTo>
                    <a:pt x="1156" y="2771"/>
                  </a:lnTo>
                  <a:lnTo>
                    <a:pt x="1112" y="2771"/>
                  </a:lnTo>
                  <a:lnTo>
                    <a:pt x="1064" y="2771"/>
                  </a:lnTo>
                  <a:lnTo>
                    <a:pt x="1013" y="2771"/>
                  </a:lnTo>
                  <a:lnTo>
                    <a:pt x="958" y="2771"/>
                  </a:lnTo>
                  <a:lnTo>
                    <a:pt x="897" y="2771"/>
                  </a:lnTo>
                  <a:lnTo>
                    <a:pt x="832" y="2771"/>
                  </a:lnTo>
                  <a:lnTo>
                    <a:pt x="759" y="2771"/>
                  </a:lnTo>
                  <a:lnTo>
                    <a:pt x="683" y="2771"/>
                  </a:lnTo>
                  <a:lnTo>
                    <a:pt x="598" y="2771"/>
                  </a:lnTo>
                  <a:lnTo>
                    <a:pt x="507" y="2772"/>
                  </a:lnTo>
                  <a:lnTo>
                    <a:pt x="410" y="2772"/>
                  </a:lnTo>
                  <a:lnTo>
                    <a:pt x="303" y="2772"/>
                  </a:lnTo>
                  <a:lnTo>
                    <a:pt x="189" y="2772"/>
                  </a:lnTo>
                  <a:lnTo>
                    <a:pt x="152" y="2768"/>
                  </a:lnTo>
                  <a:lnTo>
                    <a:pt x="116" y="2758"/>
                  </a:lnTo>
                  <a:lnTo>
                    <a:pt x="83" y="2739"/>
                  </a:lnTo>
                  <a:lnTo>
                    <a:pt x="55" y="2716"/>
                  </a:lnTo>
                  <a:lnTo>
                    <a:pt x="31" y="2688"/>
                  </a:lnTo>
                  <a:lnTo>
                    <a:pt x="14" y="2655"/>
                  </a:lnTo>
                  <a:lnTo>
                    <a:pt x="3" y="2618"/>
                  </a:lnTo>
                  <a:lnTo>
                    <a:pt x="0" y="2580"/>
                  </a:lnTo>
                  <a:lnTo>
                    <a:pt x="0" y="2133"/>
                  </a:lnTo>
                  <a:lnTo>
                    <a:pt x="0" y="1786"/>
                  </a:lnTo>
                  <a:lnTo>
                    <a:pt x="0" y="1238"/>
                  </a:lnTo>
                  <a:lnTo>
                    <a:pt x="0" y="190"/>
                  </a:lnTo>
                  <a:lnTo>
                    <a:pt x="3" y="153"/>
                  </a:lnTo>
                  <a:lnTo>
                    <a:pt x="14" y="117"/>
                  </a:lnTo>
                  <a:lnTo>
                    <a:pt x="31" y="84"/>
                  </a:lnTo>
                  <a:lnTo>
                    <a:pt x="55" y="56"/>
                  </a:lnTo>
                  <a:lnTo>
                    <a:pt x="83" y="33"/>
                  </a:lnTo>
                  <a:lnTo>
                    <a:pt x="116" y="15"/>
                  </a:lnTo>
                  <a:lnTo>
                    <a:pt x="152" y="4"/>
                  </a:lnTo>
                  <a:lnTo>
                    <a:pt x="189" y="1"/>
                  </a:lnTo>
                  <a:lnTo>
                    <a:pt x="239" y="1"/>
                  </a:lnTo>
                  <a:lnTo>
                    <a:pt x="284" y="1"/>
                  </a:lnTo>
                  <a:lnTo>
                    <a:pt x="324" y="1"/>
                  </a:lnTo>
                  <a:lnTo>
                    <a:pt x="363" y="1"/>
                  </a:lnTo>
                  <a:lnTo>
                    <a:pt x="399" y="1"/>
                  </a:lnTo>
                  <a:lnTo>
                    <a:pt x="432" y="1"/>
                  </a:lnTo>
                  <a:lnTo>
                    <a:pt x="463" y="1"/>
                  </a:lnTo>
                  <a:lnTo>
                    <a:pt x="494" y="1"/>
                  </a:lnTo>
                  <a:lnTo>
                    <a:pt x="523" y="1"/>
                  </a:lnTo>
                  <a:lnTo>
                    <a:pt x="550" y="1"/>
                  </a:lnTo>
                  <a:lnTo>
                    <a:pt x="578" y="1"/>
                  </a:lnTo>
                  <a:lnTo>
                    <a:pt x="607" y="1"/>
                  </a:lnTo>
                  <a:lnTo>
                    <a:pt x="636" y="1"/>
                  </a:lnTo>
                  <a:lnTo>
                    <a:pt x="666" y="1"/>
                  </a:lnTo>
                  <a:lnTo>
                    <a:pt x="696" y="1"/>
                  </a:lnTo>
                  <a:lnTo>
                    <a:pt x="729" y="1"/>
                  </a:lnTo>
                  <a:lnTo>
                    <a:pt x="763" y="1"/>
                  </a:lnTo>
                  <a:lnTo>
                    <a:pt x="802" y="1"/>
                  </a:lnTo>
                  <a:lnTo>
                    <a:pt x="842" y="1"/>
                  </a:lnTo>
                  <a:lnTo>
                    <a:pt x="885" y="1"/>
                  </a:lnTo>
                  <a:lnTo>
                    <a:pt x="933" y="1"/>
                  </a:lnTo>
                  <a:lnTo>
                    <a:pt x="982" y="1"/>
                  </a:lnTo>
                  <a:lnTo>
                    <a:pt x="1038" y="1"/>
                  </a:lnTo>
                  <a:lnTo>
                    <a:pt x="1099" y="1"/>
                  </a:lnTo>
                  <a:lnTo>
                    <a:pt x="1165" y="1"/>
                  </a:lnTo>
                  <a:lnTo>
                    <a:pt x="1237" y="1"/>
                  </a:lnTo>
                  <a:lnTo>
                    <a:pt x="1312" y="1"/>
                  </a:lnTo>
                  <a:lnTo>
                    <a:pt x="1398" y="1"/>
                  </a:lnTo>
                  <a:lnTo>
                    <a:pt x="1488" y="1"/>
                  </a:lnTo>
                  <a:lnTo>
                    <a:pt x="1586" y="1"/>
                  </a:lnTo>
                  <a:lnTo>
                    <a:pt x="1691" y="1"/>
                  </a:lnTo>
                  <a:lnTo>
                    <a:pt x="1804" y="1"/>
                  </a:lnTo>
                  <a:lnTo>
                    <a:pt x="1804" y="0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19E64D39-CF9D-4960-8EA2-CEA6DFAFE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7" y="2147"/>
              <a:ext cx="658" cy="912"/>
            </a:xfrm>
            <a:custGeom>
              <a:avLst/>
              <a:gdLst>
                <a:gd name="T0" fmla="*/ 0 w 1974"/>
                <a:gd name="T1" fmla="*/ 0 h 2736"/>
                <a:gd name="T2" fmla="*/ 0 w 1974"/>
                <a:gd name="T3" fmla="*/ 0 h 2736"/>
                <a:gd name="T4" fmla="*/ 0 w 1974"/>
                <a:gd name="T5" fmla="*/ 0 h 2736"/>
                <a:gd name="T6" fmla="*/ 0 w 1974"/>
                <a:gd name="T7" fmla="*/ 0 h 2736"/>
                <a:gd name="T8" fmla="*/ 0 w 1974"/>
                <a:gd name="T9" fmla="*/ 0 h 2736"/>
                <a:gd name="T10" fmla="*/ 0 w 1974"/>
                <a:gd name="T11" fmla="*/ 0 h 2736"/>
                <a:gd name="T12" fmla="*/ 0 w 1974"/>
                <a:gd name="T13" fmla="*/ 0 h 2736"/>
                <a:gd name="T14" fmla="*/ 0 w 1974"/>
                <a:gd name="T15" fmla="*/ 0 h 2736"/>
                <a:gd name="T16" fmla="*/ 0 w 1974"/>
                <a:gd name="T17" fmla="*/ 0 h 2736"/>
                <a:gd name="T18" fmla="*/ 0 w 1974"/>
                <a:gd name="T19" fmla="*/ 0 h 2736"/>
                <a:gd name="T20" fmla="*/ 0 w 1974"/>
                <a:gd name="T21" fmla="*/ 0 h 2736"/>
                <a:gd name="T22" fmla="*/ 0 w 1974"/>
                <a:gd name="T23" fmla="*/ 0 h 2736"/>
                <a:gd name="T24" fmla="*/ 0 w 1974"/>
                <a:gd name="T25" fmla="*/ 0 h 2736"/>
                <a:gd name="T26" fmla="*/ 0 w 1974"/>
                <a:gd name="T27" fmla="*/ 0 h 2736"/>
                <a:gd name="T28" fmla="*/ 0 w 1974"/>
                <a:gd name="T29" fmla="*/ 0 h 2736"/>
                <a:gd name="T30" fmla="*/ 0 w 1974"/>
                <a:gd name="T31" fmla="*/ 0 h 2736"/>
                <a:gd name="T32" fmla="*/ 0 w 1974"/>
                <a:gd name="T33" fmla="*/ 0 h 2736"/>
                <a:gd name="T34" fmla="*/ 0 w 1974"/>
                <a:gd name="T35" fmla="*/ 0 h 2736"/>
                <a:gd name="T36" fmla="*/ 0 w 1974"/>
                <a:gd name="T37" fmla="*/ 0 h 2736"/>
                <a:gd name="T38" fmla="*/ 0 w 1974"/>
                <a:gd name="T39" fmla="*/ 0 h 2736"/>
                <a:gd name="T40" fmla="*/ 0 w 1974"/>
                <a:gd name="T41" fmla="*/ 0 h 2736"/>
                <a:gd name="T42" fmla="*/ 0 w 1974"/>
                <a:gd name="T43" fmla="*/ 0 h 2736"/>
                <a:gd name="T44" fmla="*/ 0 w 1974"/>
                <a:gd name="T45" fmla="*/ 0 h 2736"/>
                <a:gd name="T46" fmla="*/ 0 w 1974"/>
                <a:gd name="T47" fmla="*/ 0 h 2736"/>
                <a:gd name="T48" fmla="*/ 0 w 1974"/>
                <a:gd name="T49" fmla="*/ 0 h 2736"/>
                <a:gd name="T50" fmla="*/ 0 w 1974"/>
                <a:gd name="T51" fmla="*/ 0 h 2736"/>
                <a:gd name="T52" fmla="*/ 0 w 1974"/>
                <a:gd name="T53" fmla="*/ 0 h 2736"/>
                <a:gd name="T54" fmla="*/ 0 w 1974"/>
                <a:gd name="T55" fmla="*/ 0 h 2736"/>
                <a:gd name="T56" fmla="*/ 0 w 1974"/>
                <a:gd name="T57" fmla="*/ 0 h 2736"/>
                <a:gd name="T58" fmla="*/ 0 w 1974"/>
                <a:gd name="T59" fmla="*/ 0 h 2736"/>
                <a:gd name="T60" fmla="*/ 0 w 1974"/>
                <a:gd name="T61" fmla="*/ 0 h 2736"/>
                <a:gd name="T62" fmla="*/ 0 w 1974"/>
                <a:gd name="T63" fmla="*/ 0 h 2736"/>
                <a:gd name="T64" fmla="*/ 0 w 1974"/>
                <a:gd name="T65" fmla="*/ 0 h 2736"/>
                <a:gd name="T66" fmla="*/ 0 w 1974"/>
                <a:gd name="T67" fmla="*/ 0 h 2736"/>
                <a:gd name="T68" fmla="*/ 0 w 1974"/>
                <a:gd name="T69" fmla="*/ 0 h 2736"/>
                <a:gd name="T70" fmla="*/ 0 w 1974"/>
                <a:gd name="T71" fmla="*/ 0 h 2736"/>
                <a:gd name="T72" fmla="*/ 0 w 1974"/>
                <a:gd name="T73" fmla="*/ 0 h 2736"/>
                <a:gd name="T74" fmla="*/ 0 w 1974"/>
                <a:gd name="T75" fmla="*/ 0 h 2736"/>
                <a:gd name="T76" fmla="*/ 0 w 1974"/>
                <a:gd name="T77" fmla="*/ 0 h 2736"/>
                <a:gd name="T78" fmla="*/ 0 w 1974"/>
                <a:gd name="T79" fmla="*/ 0 h 2736"/>
                <a:gd name="T80" fmla="*/ 0 w 1974"/>
                <a:gd name="T81" fmla="*/ 0 h 2736"/>
                <a:gd name="T82" fmla="*/ 0 w 1974"/>
                <a:gd name="T83" fmla="*/ 0 h 2736"/>
                <a:gd name="T84" fmla="*/ 0 w 1974"/>
                <a:gd name="T85" fmla="*/ 0 h 2736"/>
                <a:gd name="T86" fmla="*/ 0 w 1974"/>
                <a:gd name="T87" fmla="*/ 0 h 2736"/>
                <a:gd name="T88" fmla="*/ 0 w 1974"/>
                <a:gd name="T89" fmla="*/ 0 h 2736"/>
                <a:gd name="T90" fmla="*/ 0 w 1974"/>
                <a:gd name="T91" fmla="*/ 0 h 2736"/>
                <a:gd name="T92" fmla="*/ 0 w 1974"/>
                <a:gd name="T93" fmla="*/ 0 h 2736"/>
                <a:gd name="T94" fmla="*/ 0 w 1974"/>
                <a:gd name="T95" fmla="*/ 0 h 2736"/>
                <a:gd name="T96" fmla="*/ 0 w 1974"/>
                <a:gd name="T97" fmla="*/ 0 h 2736"/>
                <a:gd name="T98" fmla="*/ 0 w 1974"/>
                <a:gd name="T99" fmla="*/ 0 h 2736"/>
                <a:gd name="T100" fmla="*/ 0 w 1974"/>
                <a:gd name="T101" fmla="*/ 0 h 2736"/>
                <a:gd name="T102" fmla="*/ 0 w 1974"/>
                <a:gd name="T103" fmla="*/ 0 h 2736"/>
                <a:gd name="T104" fmla="*/ 0 w 1974"/>
                <a:gd name="T105" fmla="*/ 0 h 27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74"/>
                <a:gd name="T160" fmla="*/ 0 h 2736"/>
                <a:gd name="T161" fmla="*/ 1974 w 1974"/>
                <a:gd name="T162" fmla="*/ 2736 h 27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74" h="2736">
                  <a:moveTo>
                    <a:pt x="1784" y="0"/>
                  </a:moveTo>
                  <a:lnTo>
                    <a:pt x="1823" y="3"/>
                  </a:lnTo>
                  <a:lnTo>
                    <a:pt x="1859" y="15"/>
                  </a:lnTo>
                  <a:lnTo>
                    <a:pt x="1891" y="32"/>
                  </a:lnTo>
                  <a:lnTo>
                    <a:pt x="1918" y="55"/>
                  </a:lnTo>
                  <a:lnTo>
                    <a:pt x="1942" y="83"/>
                  </a:lnTo>
                  <a:lnTo>
                    <a:pt x="1958" y="115"/>
                  </a:lnTo>
                  <a:lnTo>
                    <a:pt x="1969" y="150"/>
                  </a:lnTo>
                  <a:lnTo>
                    <a:pt x="1974" y="188"/>
                  </a:lnTo>
                  <a:lnTo>
                    <a:pt x="1974" y="629"/>
                  </a:lnTo>
                  <a:lnTo>
                    <a:pt x="1974" y="975"/>
                  </a:lnTo>
                  <a:lnTo>
                    <a:pt x="1974" y="1515"/>
                  </a:lnTo>
                  <a:lnTo>
                    <a:pt x="1974" y="2548"/>
                  </a:lnTo>
                  <a:lnTo>
                    <a:pt x="1969" y="2586"/>
                  </a:lnTo>
                  <a:lnTo>
                    <a:pt x="1958" y="2622"/>
                  </a:lnTo>
                  <a:lnTo>
                    <a:pt x="1942" y="2653"/>
                  </a:lnTo>
                  <a:lnTo>
                    <a:pt x="1918" y="2682"/>
                  </a:lnTo>
                  <a:lnTo>
                    <a:pt x="1891" y="2705"/>
                  </a:lnTo>
                  <a:lnTo>
                    <a:pt x="1859" y="2722"/>
                  </a:lnTo>
                  <a:lnTo>
                    <a:pt x="1823" y="2733"/>
                  </a:lnTo>
                  <a:lnTo>
                    <a:pt x="1784" y="2736"/>
                  </a:lnTo>
                  <a:lnTo>
                    <a:pt x="1737" y="2736"/>
                  </a:lnTo>
                  <a:lnTo>
                    <a:pt x="1694" y="2736"/>
                  </a:lnTo>
                  <a:lnTo>
                    <a:pt x="1653" y="2736"/>
                  </a:lnTo>
                  <a:lnTo>
                    <a:pt x="1614" y="2736"/>
                  </a:lnTo>
                  <a:lnTo>
                    <a:pt x="1580" y="2736"/>
                  </a:lnTo>
                  <a:lnTo>
                    <a:pt x="1546" y="2735"/>
                  </a:lnTo>
                  <a:lnTo>
                    <a:pt x="1515" y="2735"/>
                  </a:lnTo>
                  <a:lnTo>
                    <a:pt x="1485" y="2735"/>
                  </a:lnTo>
                  <a:lnTo>
                    <a:pt x="1457" y="2735"/>
                  </a:lnTo>
                  <a:lnTo>
                    <a:pt x="1429" y="2735"/>
                  </a:lnTo>
                  <a:lnTo>
                    <a:pt x="1401" y="2735"/>
                  </a:lnTo>
                  <a:lnTo>
                    <a:pt x="1373" y="2735"/>
                  </a:lnTo>
                  <a:lnTo>
                    <a:pt x="1345" y="2735"/>
                  </a:lnTo>
                  <a:lnTo>
                    <a:pt x="1316" y="2735"/>
                  </a:lnTo>
                  <a:lnTo>
                    <a:pt x="1285" y="2735"/>
                  </a:lnTo>
                  <a:lnTo>
                    <a:pt x="1253" y="2735"/>
                  </a:lnTo>
                  <a:lnTo>
                    <a:pt x="1218" y="2735"/>
                  </a:lnTo>
                  <a:lnTo>
                    <a:pt x="1182" y="2735"/>
                  </a:lnTo>
                  <a:lnTo>
                    <a:pt x="1142" y="2735"/>
                  </a:lnTo>
                  <a:lnTo>
                    <a:pt x="1099" y="2735"/>
                  </a:lnTo>
                  <a:lnTo>
                    <a:pt x="1052" y="2735"/>
                  </a:lnTo>
                  <a:lnTo>
                    <a:pt x="1002" y="2735"/>
                  </a:lnTo>
                  <a:lnTo>
                    <a:pt x="947" y="2735"/>
                  </a:lnTo>
                  <a:lnTo>
                    <a:pt x="887" y="2735"/>
                  </a:lnTo>
                  <a:lnTo>
                    <a:pt x="822" y="2735"/>
                  </a:lnTo>
                  <a:lnTo>
                    <a:pt x="751" y="2735"/>
                  </a:lnTo>
                  <a:lnTo>
                    <a:pt x="675" y="2735"/>
                  </a:lnTo>
                  <a:lnTo>
                    <a:pt x="592" y="2735"/>
                  </a:lnTo>
                  <a:lnTo>
                    <a:pt x="502" y="2736"/>
                  </a:lnTo>
                  <a:lnTo>
                    <a:pt x="404" y="2736"/>
                  </a:lnTo>
                  <a:lnTo>
                    <a:pt x="300" y="2736"/>
                  </a:lnTo>
                  <a:lnTo>
                    <a:pt x="188" y="2736"/>
                  </a:lnTo>
                  <a:lnTo>
                    <a:pt x="152" y="2733"/>
                  </a:lnTo>
                  <a:lnTo>
                    <a:pt x="115" y="2722"/>
                  </a:lnTo>
                  <a:lnTo>
                    <a:pt x="84" y="2705"/>
                  </a:lnTo>
                  <a:lnTo>
                    <a:pt x="57" y="2682"/>
                  </a:lnTo>
                  <a:lnTo>
                    <a:pt x="32" y="2653"/>
                  </a:lnTo>
                  <a:lnTo>
                    <a:pt x="16" y="2622"/>
                  </a:lnTo>
                  <a:lnTo>
                    <a:pt x="4" y="2586"/>
                  </a:lnTo>
                  <a:lnTo>
                    <a:pt x="0" y="2548"/>
                  </a:lnTo>
                  <a:lnTo>
                    <a:pt x="2" y="2105"/>
                  </a:lnTo>
                  <a:lnTo>
                    <a:pt x="2" y="1762"/>
                  </a:lnTo>
                  <a:lnTo>
                    <a:pt x="2" y="1221"/>
                  </a:lnTo>
                  <a:lnTo>
                    <a:pt x="0" y="188"/>
                  </a:lnTo>
                  <a:lnTo>
                    <a:pt x="4" y="150"/>
                  </a:lnTo>
                  <a:lnTo>
                    <a:pt x="16" y="115"/>
                  </a:lnTo>
                  <a:lnTo>
                    <a:pt x="32" y="83"/>
                  </a:lnTo>
                  <a:lnTo>
                    <a:pt x="57" y="55"/>
                  </a:lnTo>
                  <a:lnTo>
                    <a:pt x="84" y="32"/>
                  </a:lnTo>
                  <a:lnTo>
                    <a:pt x="115" y="15"/>
                  </a:lnTo>
                  <a:lnTo>
                    <a:pt x="152" y="3"/>
                  </a:lnTo>
                  <a:lnTo>
                    <a:pt x="188" y="0"/>
                  </a:lnTo>
                  <a:lnTo>
                    <a:pt x="236" y="0"/>
                  </a:lnTo>
                  <a:lnTo>
                    <a:pt x="280" y="0"/>
                  </a:lnTo>
                  <a:lnTo>
                    <a:pt x="321" y="0"/>
                  </a:lnTo>
                  <a:lnTo>
                    <a:pt x="359" y="0"/>
                  </a:lnTo>
                  <a:lnTo>
                    <a:pt x="394" y="0"/>
                  </a:lnTo>
                  <a:lnTo>
                    <a:pt x="428" y="0"/>
                  </a:lnTo>
                  <a:lnTo>
                    <a:pt x="457" y="0"/>
                  </a:lnTo>
                  <a:lnTo>
                    <a:pt x="488" y="0"/>
                  </a:lnTo>
                  <a:lnTo>
                    <a:pt x="516" y="0"/>
                  </a:lnTo>
                  <a:lnTo>
                    <a:pt x="545" y="0"/>
                  </a:lnTo>
                  <a:lnTo>
                    <a:pt x="573" y="0"/>
                  </a:lnTo>
                  <a:lnTo>
                    <a:pt x="600" y="0"/>
                  </a:lnTo>
                  <a:lnTo>
                    <a:pt x="628" y="0"/>
                  </a:lnTo>
                  <a:lnTo>
                    <a:pt x="658" y="0"/>
                  </a:lnTo>
                  <a:lnTo>
                    <a:pt x="689" y="0"/>
                  </a:lnTo>
                  <a:lnTo>
                    <a:pt x="721" y="0"/>
                  </a:lnTo>
                  <a:lnTo>
                    <a:pt x="755" y="0"/>
                  </a:lnTo>
                  <a:lnTo>
                    <a:pt x="792" y="0"/>
                  </a:lnTo>
                  <a:lnTo>
                    <a:pt x="832" y="0"/>
                  </a:lnTo>
                  <a:lnTo>
                    <a:pt x="874" y="0"/>
                  </a:lnTo>
                  <a:lnTo>
                    <a:pt x="922" y="0"/>
                  </a:lnTo>
                  <a:lnTo>
                    <a:pt x="971" y="0"/>
                  </a:lnTo>
                  <a:lnTo>
                    <a:pt x="1027" y="0"/>
                  </a:lnTo>
                  <a:lnTo>
                    <a:pt x="1087" y="0"/>
                  </a:lnTo>
                  <a:lnTo>
                    <a:pt x="1151" y="0"/>
                  </a:lnTo>
                  <a:lnTo>
                    <a:pt x="1222" y="0"/>
                  </a:lnTo>
                  <a:lnTo>
                    <a:pt x="1298" y="0"/>
                  </a:lnTo>
                  <a:lnTo>
                    <a:pt x="1381" y="0"/>
                  </a:lnTo>
                  <a:lnTo>
                    <a:pt x="1471" y="0"/>
                  </a:lnTo>
                  <a:lnTo>
                    <a:pt x="1567" y="0"/>
                  </a:lnTo>
                  <a:lnTo>
                    <a:pt x="1673" y="0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F6137928-9263-4FF9-9DF0-CD4C08A2C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" y="2152"/>
              <a:ext cx="650" cy="902"/>
            </a:xfrm>
            <a:custGeom>
              <a:avLst/>
              <a:gdLst>
                <a:gd name="T0" fmla="*/ 0 w 1950"/>
                <a:gd name="T1" fmla="*/ 0 h 2704"/>
                <a:gd name="T2" fmla="*/ 0 w 1950"/>
                <a:gd name="T3" fmla="*/ 0 h 2704"/>
                <a:gd name="T4" fmla="*/ 0 w 1950"/>
                <a:gd name="T5" fmla="*/ 0 h 2704"/>
                <a:gd name="T6" fmla="*/ 0 w 1950"/>
                <a:gd name="T7" fmla="*/ 0 h 2704"/>
                <a:gd name="T8" fmla="*/ 0 w 1950"/>
                <a:gd name="T9" fmla="*/ 0 h 2704"/>
                <a:gd name="T10" fmla="*/ 0 w 1950"/>
                <a:gd name="T11" fmla="*/ 0 h 2704"/>
                <a:gd name="T12" fmla="*/ 0 w 1950"/>
                <a:gd name="T13" fmla="*/ 0 h 2704"/>
                <a:gd name="T14" fmla="*/ 0 w 1950"/>
                <a:gd name="T15" fmla="*/ 0 h 2704"/>
                <a:gd name="T16" fmla="*/ 0 w 1950"/>
                <a:gd name="T17" fmla="*/ 0 h 2704"/>
                <a:gd name="T18" fmla="*/ 0 w 1950"/>
                <a:gd name="T19" fmla="*/ 0 h 2704"/>
                <a:gd name="T20" fmla="*/ 0 w 1950"/>
                <a:gd name="T21" fmla="*/ 0 h 2704"/>
                <a:gd name="T22" fmla="*/ 0 w 1950"/>
                <a:gd name="T23" fmla="*/ 0 h 2704"/>
                <a:gd name="T24" fmla="*/ 0 w 1950"/>
                <a:gd name="T25" fmla="*/ 0 h 2704"/>
                <a:gd name="T26" fmla="*/ 0 w 1950"/>
                <a:gd name="T27" fmla="*/ 0 h 2704"/>
                <a:gd name="T28" fmla="*/ 0 w 1950"/>
                <a:gd name="T29" fmla="*/ 0 h 2704"/>
                <a:gd name="T30" fmla="*/ 0 w 1950"/>
                <a:gd name="T31" fmla="*/ 0 h 2704"/>
                <a:gd name="T32" fmla="*/ 0 w 1950"/>
                <a:gd name="T33" fmla="*/ 0 h 2704"/>
                <a:gd name="T34" fmla="*/ 0 w 1950"/>
                <a:gd name="T35" fmla="*/ 0 h 2704"/>
                <a:gd name="T36" fmla="*/ 0 w 1950"/>
                <a:gd name="T37" fmla="*/ 0 h 2704"/>
                <a:gd name="T38" fmla="*/ 0 w 1950"/>
                <a:gd name="T39" fmla="*/ 0 h 2704"/>
                <a:gd name="T40" fmla="*/ 0 w 1950"/>
                <a:gd name="T41" fmla="*/ 0 h 2704"/>
                <a:gd name="T42" fmla="*/ 0 w 1950"/>
                <a:gd name="T43" fmla="*/ 0 h 2704"/>
                <a:gd name="T44" fmla="*/ 0 w 1950"/>
                <a:gd name="T45" fmla="*/ 0 h 2704"/>
                <a:gd name="T46" fmla="*/ 0 w 1950"/>
                <a:gd name="T47" fmla="*/ 0 h 2704"/>
                <a:gd name="T48" fmla="*/ 0 w 1950"/>
                <a:gd name="T49" fmla="*/ 0 h 2704"/>
                <a:gd name="T50" fmla="*/ 0 w 1950"/>
                <a:gd name="T51" fmla="*/ 0 h 2704"/>
                <a:gd name="T52" fmla="*/ 0 w 1950"/>
                <a:gd name="T53" fmla="*/ 0 h 2704"/>
                <a:gd name="T54" fmla="*/ 0 w 1950"/>
                <a:gd name="T55" fmla="*/ 0 h 2704"/>
                <a:gd name="T56" fmla="*/ 0 w 1950"/>
                <a:gd name="T57" fmla="*/ 0 h 2704"/>
                <a:gd name="T58" fmla="*/ 0 w 1950"/>
                <a:gd name="T59" fmla="*/ 0 h 2704"/>
                <a:gd name="T60" fmla="*/ 0 w 1950"/>
                <a:gd name="T61" fmla="*/ 0 h 2704"/>
                <a:gd name="T62" fmla="*/ 0 w 1950"/>
                <a:gd name="T63" fmla="*/ 0 h 2704"/>
                <a:gd name="T64" fmla="*/ 0 w 1950"/>
                <a:gd name="T65" fmla="*/ 0 h 2704"/>
                <a:gd name="T66" fmla="*/ 0 w 1950"/>
                <a:gd name="T67" fmla="*/ 0 h 2704"/>
                <a:gd name="T68" fmla="*/ 0 w 1950"/>
                <a:gd name="T69" fmla="*/ 0 h 2704"/>
                <a:gd name="T70" fmla="*/ 0 w 1950"/>
                <a:gd name="T71" fmla="*/ 0 h 2704"/>
                <a:gd name="T72" fmla="*/ 0 w 1950"/>
                <a:gd name="T73" fmla="*/ 0 h 2704"/>
                <a:gd name="T74" fmla="*/ 0 w 1950"/>
                <a:gd name="T75" fmla="*/ 0 h 2704"/>
                <a:gd name="T76" fmla="*/ 0 w 1950"/>
                <a:gd name="T77" fmla="*/ 0 h 2704"/>
                <a:gd name="T78" fmla="*/ 0 w 1950"/>
                <a:gd name="T79" fmla="*/ 0 h 2704"/>
                <a:gd name="T80" fmla="*/ 0 w 1950"/>
                <a:gd name="T81" fmla="*/ 0 h 2704"/>
                <a:gd name="T82" fmla="*/ 0 w 1950"/>
                <a:gd name="T83" fmla="*/ 0 h 2704"/>
                <a:gd name="T84" fmla="*/ 0 w 1950"/>
                <a:gd name="T85" fmla="*/ 0 h 2704"/>
                <a:gd name="T86" fmla="*/ 0 w 1950"/>
                <a:gd name="T87" fmla="*/ 0 h 2704"/>
                <a:gd name="T88" fmla="*/ 0 w 1950"/>
                <a:gd name="T89" fmla="*/ 0 h 2704"/>
                <a:gd name="T90" fmla="*/ 0 w 1950"/>
                <a:gd name="T91" fmla="*/ 0 h 2704"/>
                <a:gd name="T92" fmla="*/ 0 w 1950"/>
                <a:gd name="T93" fmla="*/ 0 h 2704"/>
                <a:gd name="T94" fmla="*/ 0 w 1950"/>
                <a:gd name="T95" fmla="*/ 0 h 2704"/>
                <a:gd name="T96" fmla="*/ 0 w 1950"/>
                <a:gd name="T97" fmla="*/ 0 h 2704"/>
                <a:gd name="T98" fmla="*/ 0 w 1950"/>
                <a:gd name="T99" fmla="*/ 0 h 2704"/>
                <a:gd name="T100" fmla="*/ 0 w 1950"/>
                <a:gd name="T101" fmla="*/ 0 h 2704"/>
                <a:gd name="T102" fmla="*/ 0 w 1950"/>
                <a:gd name="T103" fmla="*/ 0 h 2704"/>
                <a:gd name="T104" fmla="*/ 0 w 1950"/>
                <a:gd name="T105" fmla="*/ 0 h 27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50"/>
                <a:gd name="T160" fmla="*/ 0 h 2704"/>
                <a:gd name="T161" fmla="*/ 1950 w 1950"/>
                <a:gd name="T162" fmla="*/ 2704 h 270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50" h="2704">
                  <a:moveTo>
                    <a:pt x="1761" y="0"/>
                  </a:moveTo>
                  <a:lnTo>
                    <a:pt x="1799" y="5"/>
                  </a:lnTo>
                  <a:lnTo>
                    <a:pt x="1834" y="16"/>
                  </a:lnTo>
                  <a:lnTo>
                    <a:pt x="1867" y="32"/>
                  </a:lnTo>
                  <a:lnTo>
                    <a:pt x="1894" y="54"/>
                  </a:lnTo>
                  <a:lnTo>
                    <a:pt x="1916" y="83"/>
                  </a:lnTo>
                  <a:lnTo>
                    <a:pt x="1933" y="114"/>
                  </a:lnTo>
                  <a:lnTo>
                    <a:pt x="1944" y="151"/>
                  </a:lnTo>
                  <a:lnTo>
                    <a:pt x="1949" y="187"/>
                  </a:lnTo>
                  <a:lnTo>
                    <a:pt x="1950" y="625"/>
                  </a:lnTo>
                  <a:lnTo>
                    <a:pt x="1950" y="964"/>
                  </a:lnTo>
                  <a:lnTo>
                    <a:pt x="1950" y="1498"/>
                  </a:lnTo>
                  <a:lnTo>
                    <a:pt x="1949" y="2517"/>
                  </a:lnTo>
                  <a:lnTo>
                    <a:pt x="1944" y="2554"/>
                  </a:lnTo>
                  <a:lnTo>
                    <a:pt x="1933" y="2590"/>
                  </a:lnTo>
                  <a:lnTo>
                    <a:pt x="1916" y="2622"/>
                  </a:lnTo>
                  <a:lnTo>
                    <a:pt x="1894" y="2649"/>
                  </a:lnTo>
                  <a:lnTo>
                    <a:pt x="1867" y="2672"/>
                  </a:lnTo>
                  <a:lnTo>
                    <a:pt x="1834" y="2689"/>
                  </a:lnTo>
                  <a:lnTo>
                    <a:pt x="1799" y="2700"/>
                  </a:lnTo>
                  <a:lnTo>
                    <a:pt x="1761" y="2704"/>
                  </a:lnTo>
                  <a:lnTo>
                    <a:pt x="1715" y="2704"/>
                  </a:lnTo>
                  <a:lnTo>
                    <a:pt x="1672" y="2704"/>
                  </a:lnTo>
                  <a:lnTo>
                    <a:pt x="1631" y="2704"/>
                  </a:lnTo>
                  <a:lnTo>
                    <a:pt x="1594" y="2704"/>
                  </a:lnTo>
                  <a:lnTo>
                    <a:pt x="1560" y="2704"/>
                  </a:lnTo>
                  <a:lnTo>
                    <a:pt x="1527" y="2703"/>
                  </a:lnTo>
                  <a:lnTo>
                    <a:pt x="1497" y="2703"/>
                  </a:lnTo>
                  <a:lnTo>
                    <a:pt x="1467" y="2703"/>
                  </a:lnTo>
                  <a:lnTo>
                    <a:pt x="1439" y="2703"/>
                  </a:lnTo>
                  <a:lnTo>
                    <a:pt x="1411" y="2703"/>
                  </a:lnTo>
                  <a:lnTo>
                    <a:pt x="1384" y="2703"/>
                  </a:lnTo>
                  <a:lnTo>
                    <a:pt x="1357" y="2703"/>
                  </a:lnTo>
                  <a:lnTo>
                    <a:pt x="1328" y="2703"/>
                  </a:lnTo>
                  <a:lnTo>
                    <a:pt x="1299" y="2703"/>
                  </a:lnTo>
                  <a:lnTo>
                    <a:pt x="1271" y="2703"/>
                  </a:lnTo>
                  <a:lnTo>
                    <a:pt x="1239" y="2703"/>
                  </a:lnTo>
                  <a:lnTo>
                    <a:pt x="1204" y="2703"/>
                  </a:lnTo>
                  <a:lnTo>
                    <a:pt x="1168" y="2703"/>
                  </a:lnTo>
                  <a:lnTo>
                    <a:pt x="1129" y="2703"/>
                  </a:lnTo>
                  <a:lnTo>
                    <a:pt x="1087" y="2703"/>
                  </a:lnTo>
                  <a:lnTo>
                    <a:pt x="1040" y="2703"/>
                  </a:lnTo>
                  <a:lnTo>
                    <a:pt x="990" y="2703"/>
                  </a:lnTo>
                  <a:lnTo>
                    <a:pt x="936" y="2703"/>
                  </a:lnTo>
                  <a:lnTo>
                    <a:pt x="876" y="2703"/>
                  </a:lnTo>
                  <a:lnTo>
                    <a:pt x="812" y="2703"/>
                  </a:lnTo>
                  <a:lnTo>
                    <a:pt x="743" y="2703"/>
                  </a:lnTo>
                  <a:lnTo>
                    <a:pt x="666" y="2703"/>
                  </a:lnTo>
                  <a:lnTo>
                    <a:pt x="584" y="2703"/>
                  </a:lnTo>
                  <a:lnTo>
                    <a:pt x="495" y="2704"/>
                  </a:lnTo>
                  <a:lnTo>
                    <a:pt x="401" y="2704"/>
                  </a:lnTo>
                  <a:lnTo>
                    <a:pt x="298" y="2704"/>
                  </a:lnTo>
                  <a:lnTo>
                    <a:pt x="186" y="2704"/>
                  </a:lnTo>
                  <a:lnTo>
                    <a:pt x="150" y="2700"/>
                  </a:lnTo>
                  <a:lnTo>
                    <a:pt x="114" y="2689"/>
                  </a:lnTo>
                  <a:lnTo>
                    <a:pt x="82" y="2672"/>
                  </a:lnTo>
                  <a:lnTo>
                    <a:pt x="54" y="2649"/>
                  </a:lnTo>
                  <a:lnTo>
                    <a:pt x="32" y="2622"/>
                  </a:lnTo>
                  <a:lnTo>
                    <a:pt x="15" y="2590"/>
                  </a:lnTo>
                  <a:lnTo>
                    <a:pt x="5" y="2554"/>
                  </a:lnTo>
                  <a:lnTo>
                    <a:pt x="0" y="2517"/>
                  </a:lnTo>
                  <a:lnTo>
                    <a:pt x="1" y="2080"/>
                  </a:lnTo>
                  <a:lnTo>
                    <a:pt x="1" y="1740"/>
                  </a:lnTo>
                  <a:lnTo>
                    <a:pt x="1" y="1207"/>
                  </a:lnTo>
                  <a:lnTo>
                    <a:pt x="0" y="187"/>
                  </a:lnTo>
                  <a:lnTo>
                    <a:pt x="5" y="151"/>
                  </a:lnTo>
                  <a:lnTo>
                    <a:pt x="15" y="114"/>
                  </a:lnTo>
                  <a:lnTo>
                    <a:pt x="32" y="83"/>
                  </a:lnTo>
                  <a:lnTo>
                    <a:pt x="54" y="54"/>
                  </a:lnTo>
                  <a:lnTo>
                    <a:pt x="82" y="32"/>
                  </a:lnTo>
                  <a:lnTo>
                    <a:pt x="114" y="16"/>
                  </a:lnTo>
                  <a:lnTo>
                    <a:pt x="150" y="5"/>
                  </a:lnTo>
                  <a:lnTo>
                    <a:pt x="186" y="1"/>
                  </a:lnTo>
                  <a:lnTo>
                    <a:pt x="234" y="1"/>
                  </a:lnTo>
                  <a:lnTo>
                    <a:pt x="278" y="1"/>
                  </a:lnTo>
                  <a:lnTo>
                    <a:pt x="318" y="1"/>
                  </a:lnTo>
                  <a:lnTo>
                    <a:pt x="356" y="1"/>
                  </a:lnTo>
                  <a:lnTo>
                    <a:pt x="390" y="1"/>
                  </a:lnTo>
                  <a:lnTo>
                    <a:pt x="422" y="1"/>
                  </a:lnTo>
                  <a:lnTo>
                    <a:pt x="454" y="1"/>
                  </a:lnTo>
                  <a:lnTo>
                    <a:pt x="483" y="1"/>
                  </a:lnTo>
                  <a:lnTo>
                    <a:pt x="511" y="1"/>
                  </a:lnTo>
                  <a:lnTo>
                    <a:pt x="539" y="1"/>
                  </a:lnTo>
                  <a:lnTo>
                    <a:pt x="566" y="1"/>
                  </a:lnTo>
                  <a:lnTo>
                    <a:pt x="594" y="1"/>
                  </a:lnTo>
                  <a:lnTo>
                    <a:pt x="622" y="1"/>
                  </a:lnTo>
                  <a:lnTo>
                    <a:pt x="650" y="1"/>
                  </a:lnTo>
                  <a:lnTo>
                    <a:pt x="681" y="1"/>
                  </a:lnTo>
                  <a:lnTo>
                    <a:pt x="712" y="1"/>
                  </a:lnTo>
                  <a:lnTo>
                    <a:pt x="748" y="1"/>
                  </a:lnTo>
                  <a:lnTo>
                    <a:pt x="782" y="1"/>
                  </a:lnTo>
                  <a:lnTo>
                    <a:pt x="822" y="1"/>
                  </a:lnTo>
                  <a:lnTo>
                    <a:pt x="864" y="1"/>
                  </a:lnTo>
                  <a:lnTo>
                    <a:pt x="911" y="1"/>
                  </a:lnTo>
                  <a:lnTo>
                    <a:pt x="959" y="1"/>
                  </a:lnTo>
                  <a:lnTo>
                    <a:pt x="1014" y="1"/>
                  </a:lnTo>
                  <a:lnTo>
                    <a:pt x="1074" y="1"/>
                  </a:lnTo>
                  <a:lnTo>
                    <a:pt x="1138" y="1"/>
                  </a:lnTo>
                  <a:lnTo>
                    <a:pt x="1206" y="1"/>
                  </a:lnTo>
                  <a:lnTo>
                    <a:pt x="1283" y="1"/>
                  </a:lnTo>
                  <a:lnTo>
                    <a:pt x="1364" y="1"/>
                  </a:lnTo>
                  <a:lnTo>
                    <a:pt x="1452" y="1"/>
                  </a:lnTo>
                  <a:lnTo>
                    <a:pt x="1548" y="1"/>
                  </a:lnTo>
                  <a:lnTo>
                    <a:pt x="1651" y="1"/>
                  </a:lnTo>
                  <a:lnTo>
                    <a:pt x="1761" y="1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E5A675D9-4366-4963-804E-E4852D201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" y="2158"/>
              <a:ext cx="642" cy="889"/>
            </a:xfrm>
            <a:custGeom>
              <a:avLst/>
              <a:gdLst>
                <a:gd name="T0" fmla="*/ 0 w 1924"/>
                <a:gd name="T1" fmla="*/ 0 h 2667"/>
                <a:gd name="T2" fmla="*/ 0 w 1924"/>
                <a:gd name="T3" fmla="*/ 0 h 2667"/>
                <a:gd name="T4" fmla="*/ 0 w 1924"/>
                <a:gd name="T5" fmla="*/ 0 h 2667"/>
                <a:gd name="T6" fmla="*/ 0 w 1924"/>
                <a:gd name="T7" fmla="*/ 0 h 2667"/>
                <a:gd name="T8" fmla="*/ 0 w 1924"/>
                <a:gd name="T9" fmla="*/ 0 h 2667"/>
                <a:gd name="T10" fmla="*/ 0 w 1924"/>
                <a:gd name="T11" fmla="*/ 0 h 2667"/>
                <a:gd name="T12" fmla="*/ 0 w 1924"/>
                <a:gd name="T13" fmla="*/ 0 h 2667"/>
                <a:gd name="T14" fmla="*/ 0 w 1924"/>
                <a:gd name="T15" fmla="*/ 0 h 2667"/>
                <a:gd name="T16" fmla="*/ 0 w 1924"/>
                <a:gd name="T17" fmla="*/ 0 h 2667"/>
                <a:gd name="T18" fmla="*/ 0 w 1924"/>
                <a:gd name="T19" fmla="*/ 0 h 2667"/>
                <a:gd name="T20" fmla="*/ 0 w 1924"/>
                <a:gd name="T21" fmla="*/ 0 h 2667"/>
                <a:gd name="T22" fmla="*/ 0 w 1924"/>
                <a:gd name="T23" fmla="*/ 0 h 2667"/>
                <a:gd name="T24" fmla="*/ 0 w 1924"/>
                <a:gd name="T25" fmla="*/ 0 h 2667"/>
                <a:gd name="T26" fmla="*/ 0 w 1924"/>
                <a:gd name="T27" fmla="*/ 0 h 2667"/>
                <a:gd name="T28" fmla="*/ 0 w 1924"/>
                <a:gd name="T29" fmla="*/ 0 h 2667"/>
                <a:gd name="T30" fmla="*/ 0 w 1924"/>
                <a:gd name="T31" fmla="*/ 0 h 2667"/>
                <a:gd name="T32" fmla="*/ 0 w 1924"/>
                <a:gd name="T33" fmla="*/ 0 h 2667"/>
                <a:gd name="T34" fmla="*/ 0 w 1924"/>
                <a:gd name="T35" fmla="*/ 0 h 2667"/>
                <a:gd name="T36" fmla="*/ 0 w 1924"/>
                <a:gd name="T37" fmla="*/ 0 h 2667"/>
                <a:gd name="T38" fmla="*/ 0 w 1924"/>
                <a:gd name="T39" fmla="*/ 0 h 2667"/>
                <a:gd name="T40" fmla="*/ 0 w 1924"/>
                <a:gd name="T41" fmla="*/ 0 h 2667"/>
                <a:gd name="T42" fmla="*/ 0 w 1924"/>
                <a:gd name="T43" fmla="*/ 0 h 2667"/>
                <a:gd name="T44" fmla="*/ 0 w 1924"/>
                <a:gd name="T45" fmla="*/ 0 h 2667"/>
                <a:gd name="T46" fmla="*/ 0 w 1924"/>
                <a:gd name="T47" fmla="*/ 0 h 2667"/>
                <a:gd name="T48" fmla="*/ 0 w 1924"/>
                <a:gd name="T49" fmla="*/ 0 h 2667"/>
                <a:gd name="T50" fmla="*/ 0 w 1924"/>
                <a:gd name="T51" fmla="*/ 0 h 2667"/>
                <a:gd name="T52" fmla="*/ 0 w 1924"/>
                <a:gd name="T53" fmla="*/ 0 h 2667"/>
                <a:gd name="T54" fmla="*/ 0 w 1924"/>
                <a:gd name="T55" fmla="*/ 0 h 2667"/>
                <a:gd name="T56" fmla="*/ 0 w 1924"/>
                <a:gd name="T57" fmla="*/ 0 h 2667"/>
                <a:gd name="T58" fmla="*/ 0 w 1924"/>
                <a:gd name="T59" fmla="*/ 0 h 2667"/>
                <a:gd name="T60" fmla="*/ 0 w 1924"/>
                <a:gd name="T61" fmla="*/ 0 h 2667"/>
                <a:gd name="T62" fmla="*/ 0 w 1924"/>
                <a:gd name="T63" fmla="*/ 0 h 2667"/>
                <a:gd name="T64" fmla="*/ 0 w 1924"/>
                <a:gd name="T65" fmla="*/ 0 h 2667"/>
                <a:gd name="T66" fmla="*/ 0 w 1924"/>
                <a:gd name="T67" fmla="*/ 0 h 2667"/>
                <a:gd name="T68" fmla="*/ 0 w 1924"/>
                <a:gd name="T69" fmla="*/ 0 h 2667"/>
                <a:gd name="T70" fmla="*/ 0 w 1924"/>
                <a:gd name="T71" fmla="*/ 0 h 2667"/>
                <a:gd name="T72" fmla="*/ 0 w 1924"/>
                <a:gd name="T73" fmla="*/ 0 h 2667"/>
                <a:gd name="T74" fmla="*/ 0 w 1924"/>
                <a:gd name="T75" fmla="*/ 0 h 2667"/>
                <a:gd name="T76" fmla="*/ 0 w 1924"/>
                <a:gd name="T77" fmla="*/ 0 h 2667"/>
                <a:gd name="T78" fmla="*/ 0 w 1924"/>
                <a:gd name="T79" fmla="*/ 0 h 2667"/>
                <a:gd name="T80" fmla="*/ 0 w 1924"/>
                <a:gd name="T81" fmla="*/ 0 h 2667"/>
                <a:gd name="T82" fmla="*/ 0 w 1924"/>
                <a:gd name="T83" fmla="*/ 0 h 2667"/>
                <a:gd name="T84" fmla="*/ 0 w 1924"/>
                <a:gd name="T85" fmla="*/ 0 h 2667"/>
                <a:gd name="T86" fmla="*/ 0 w 1924"/>
                <a:gd name="T87" fmla="*/ 0 h 2667"/>
                <a:gd name="T88" fmla="*/ 0 w 1924"/>
                <a:gd name="T89" fmla="*/ 0 h 2667"/>
                <a:gd name="T90" fmla="*/ 0 w 1924"/>
                <a:gd name="T91" fmla="*/ 0 h 2667"/>
                <a:gd name="T92" fmla="*/ 0 w 1924"/>
                <a:gd name="T93" fmla="*/ 0 h 2667"/>
                <a:gd name="T94" fmla="*/ 0 w 1924"/>
                <a:gd name="T95" fmla="*/ 0 h 2667"/>
                <a:gd name="T96" fmla="*/ 0 w 1924"/>
                <a:gd name="T97" fmla="*/ 0 h 2667"/>
                <a:gd name="T98" fmla="*/ 0 w 1924"/>
                <a:gd name="T99" fmla="*/ 0 h 2667"/>
                <a:gd name="T100" fmla="*/ 0 w 1924"/>
                <a:gd name="T101" fmla="*/ 0 h 2667"/>
                <a:gd name="T102" fmla="*/ 0 w 1924"/>
                <a:gd name="T103" fmla="*/ 0 h 2667"/>
                <a:gd name="T104" fmla="*/ 0 w 1924"/>
                <a:gd name="T105" fmla="*/ 0 h 26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24"/>
                <a:gd name="T160" fmla="*/ 0 h 2667"/>
                <a:gd name="T161" fmla="*/ 1924 w 1924"/>
                <a:gd name="T162" fmla="*/ 2667 h 26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24" h="2667">
                  <a:moveTo>
                    <a:pt x="1738" y="0"/>
                  </a:moveTo>
                  <a:lnTo>
                    <a:pt x="1776" y="4"/>
                  </a:lnTo>
                  <a:lnTo>
                    <a:pt x="1811" y="14"/>
                  </a:lnTo>
                  <a:lnTo>
                    <a:pt x="1843" y="32"/>
                  </a:lnTo>
                  <a:lnTo>
                    <a:pt x="1869" y="54"/>
                  </a:lnTo>
                  <a:lnTo>
                    <a:pt x="1892" y="81"/>
                  </a:lnTo>
                  <a:lnTo>
                    <a:pt x="1909" y="113"/>
                  </a:lnTo>
                  <a:lnTo>
                    <a:pt x="1919" y="147"/>
                  </a:lnTo>
                  <a:lnTo>
                    <a:pt x="1923" y="184"/>
                  </a:lnTo>
                  <a:lnTo>
                    <a:pt x="1924" y="615"/>
                  </a:lnTo>
                  <a:lnTo>
                    <a:pt x="1924" y="951"/>
                  </a:lnTo>
                  <a:lnTo>
                    <a:pt x="1924" y="1477"/>
                  </a:lnTo>
                  <a:lnTo>
                    <a:pt x="1923" y="2483"/>
                  </a:lnTo>
                  <a:lnTo>
                    <a:pt x="1919" y="2521"/>
                  </a:lnTo>
                  <a:lnTo>
                    <a:pt x="1909" y="2555"/>
                  </a:lnTo>
                  <a:lnTo>
                    <a:pt x="1892" y="2586"/>
                  </a:lnTo>
                  <a:lnTo>
                    <a:pt x="1869" y="2613"/>
                  </a:lnTo>
                  <a:lnTo>
                    <a:pt x="1843" y="2636"/>
                  </a:lnTo>
                  <a:lnTo>
                    <a:pt x="1811" y="2652"/>
                  </a:lnTo>
                  <a:lnTo>
                    <a:pt x="1776" y="2664"/>
                  </a:lnTo>
                  <a:lnTo>
                    <a:pt x="1738" y="2667"/>
                  </a:lnTo>
                  <a:lnTo>
                    <a:pt x="1692" y="2667"/>
                  </a:lnTo>
                  <a:lnTo>
                    <a:pt x="1649" y="2667"/>
                  </a:lnTo>
                  <a:lnTo>
                    <a:pt x="1610" y="2667"/>
                  </a:lnTo>
                  <a:lnTo>
                    <a:pt x="1573" y="2667"/>
                  </a:lnTo>
                  <a:lnTo>
                    <a:pt x="1539" y="2667"/>
                  </a:lnTo>
                  <a:lnTo>
                    <a:pt x="1507" y="2667"/>
                  </a:lnTo>
                  <a:lnTo>
                    <a:pt x="1477" y="2667"/>
                  </a:lnTo>
                  <a:lnTo>
                    <a:pt x="1448" y="2667"/>
                  </a:lnTo>
                  <a:lnTo>
                    <a:pt x="1419" y="2667"/>
                  </a:lnTo>
                  <a:lnTo>
                    <a:pt x="1393" y="2667"/>
                  </a:lnTo>
                  <a:lnTo>
                    <a:pt x="1366" y="2667"/>
                  </a:lnTo>
                  <a:lnTo>
                    <a:pt x="1340" y="2667"/>
                  </a:lnTo>
                  <a:lnTo>
                    <a:pt x="1312" y="2667"/>
                  </a:lnTo>
                  <a:lnTo>
                    <a:pt x="1282" y="2667"/>
                  </a:lnTo>
                  <a:lnTo>
                    <a:pt x="1253" y="2667"/>
                  </a:lnTo>
                  <a:lnTo>
                    <a:pt x="1222" y="2667"/>
                  </a:lnTo>
                  <a:lnTo>
                    <a:pt x="1189" y="2667"/>
                  </a:lnTo>
                  <a:lnTo>
                    <a:pt x="1152" y="2667"/>
                  </a:lnTo>
                  <a:lnTo>
                    <a:pt x="1114" y="2667"/>
                  </a:lnTo>
                  <a:lnTo>
                    <a:pt x="1073" y="2667"/>
                  </a:lnTo>
                  <a:lnTo>
                    <a:pt x="1026" y="2667"/>
                  </a:lnTo>
                  <a:lnTo>
                    <a:pt x="977" y="2667"/>
                  </a:lnTo>
                  <a:lnTo>
                    <a:pt x="923" y="2667"/>
                  </a:lnTo>
                  <a:lnTo>
                    <a:pt x="864" y="2667"/>
                  </a:lnTo>
                  <a:lnTo>
                    <a:pt x="801" y="2667"/>
                  </a:lnTo>
                  <a:lnTo>
                    <a:pt x="733" y="2667"/>
                  </a:lnTo>
                  <a:lnTo>
                    <a:pt x="658" y="2667"/>
                  </a:lnTo>
                  <a:lnTo>
                    <a:pt x="576" y="2667"/>
                  </a:lnTo>
                  <a:lnTo>
                    <a:pt x="490" y="2667"/>
                  </a:lnTo>
                  <a:lnTo>
                    <a:pt x="396" y="2667"/>
                  </a:lnTo>
                  <a:lnTo>
                    <a:pt x="294" y="2667"/>
                  </a:lnTo>
                  <a:lnTo>
                    <a:pt x="184" y="2667"/>
                  </a:lnTo>
                  <a:lnTo>
                    <a:pt x="148" y="2664"/>
                  </a:lnTo>
                  <a:lnTo>
                    <a:pt x="113" y="2652"/>
                  </a:lnTo>
                  <a:lnTo>
                    <a:pt x="81" y="2636"/>
                  </a:lnTo>
                  <a:lnTo>
                    <a:pt x="55" y="2613"/>
                  </a:lnTo>
                  <a:lnTo>
                    <a:pt x="33" y="2586"/>
                  </a:lnTo>
                  <a:lnTo>
                    <a:pt x="15" y="2555"/>
                  </a:lnTo>
                  <a:lnTo>
                    <a:pt x="5" y="2521"/>
                  </a:lnTo>
                  <a:lnTo>
                    <a:pt x="0" y="2483"/>
                  </a:lnTo>
                  <a:lnTo>
                    <a:pt x="0" y="2052"/>
                  </a:lnTo>
                  <a:lnTo>
                    <a:pt x="0" y="1717"/>
                  </a:lnTo>
                  <a:lnTo>
                    <a:pt x="0" y="1190"/>
                  </a:lnTo>
                  <a:lnTo>
                    <a:pt x="0" y="184"/>
                  </a:lnTo>
                  <a:lnTo>
                    <a:pt x="5" y="147"/>
                  </a:lnTo>
                  <a:lnTo>
                    <a:pt x="15" y="113"/>
                  </a:lnTo>
                  <a:lnTo>
                    <a:pt x="33" y="81"/>
                  </a:lnTo>
                  <a:lnTo>
                    <a:pt x="55" y="54"/>
                  </a:lnTo>
                  <a:lnTo>
                    <a:pt x="81" y="32"/>
                  </a:lnTo>
                  <a:lnTo>
                    <a:pt x="113" y="14"/>
                  </a:lnTo>
                  <a:lnTo>
                    <a:pt x="148" y="4"/>
                  </a:lnTo>
                  <a:lnTo>
                    <a:pt x="184" y="0"/>
                  </a:lnTo>
                  <a:lnTo>
                    <a:pt x="231" y="0"/>
                  </a:lnTo>
                  <a:lnTo>
                    <a:pt x="274" y="0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4" y="0"/>
                  </a:lnTo>
                  <a:lnTo>
                    <a:pt x="417" y="0"/>
                  </a:lnTo>
                  <a:lnTo>
                    <a:pt x="447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0"/>
                  </a:lnTo>
                  <a:lnTo>
                    <a:pt x="559" y="0"/>
                  </a:lnTo>
                  <a:lnTo>
                    <a:pt x="584" y="0"/>
                  </a:lnTo>
                  <a:lnTo>
                    <a:pt x="613" y="0"/>
                  </a:lnTo>
                  <a:lnTo>
                    <a:pt x="642" y="0"/>
                  </a:lnTo>
                  <a:lnTo>
                    <a:pt x="671" y="0"/>
                  </a:lnTo>
                  <a:lnTo>
                    <a:pt x="703" y="0"/>
                  </a:lnTo>
                  <a:lnTo>
                    <a:pt x="737" y="0"/>
                  </a:lnTo>
                  <a:lnTo>
                    <a:pt x="773" y="0"/>
                  </a:lnTo>
                  <a:lnTo>
                    <a:pt x="810" y="0"/>
                  </a:lnTo>
                  <a:lnTo>
                    <a:pt x="853" y="0"/>
                  </a:lnTo>
                  <a:lnTo>
                    <a:pt x="898" y="0"/>
                  </a:lnTo>
                  <a:lnTo>
                    <a:pt x="946" y="0"/>
                  </a:lnTo>
                  <a:lnTo>
                    <a:pt x="1001" y="0"/>
                  </a:lnTo>
                  <a:lnTo>
                    <a:pt x="1059" y="0"/>
                  </a:lnTo>
                  <a:lnTo>
                    <a:pt x="1123" y="0"/>
                  </a:lnTo>
                  <a:lnTo>
                    <a:pt x="1191" y="0"/>
                  </a:lnTo>
                  <a:lnTo>
                    <a:pt x="1265" y="0"/>
                  </a:lnTo>
                  <a:lnTo>
                    <a:pt x="1346" y="0"/>
                  </a:lnTo>
                  <a:lnTo>
                    <a:pt x="1433" y="0"/>
                  </a:lnTo>
                  <a:lnTo>
                    <a:pt x="1527" y="0"/>
                  </a:lnTo>
                  <a:lnTo>
                    <a:pt x="1629" y="0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D8874495-4A83-4765-904F-FC6280EEC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0" y="2164"/>
              <a:ext cx="632" cy="878"/>
            </a:xfrm>
            <a:custGeom>
              <a:avLst/>
              <a:gdLst>
                <a:gd name="T0" fmla="*/ 0 w 1898"/>
                <a:gd name="T1" fmla="*/ 0 h 2633"/>
                <a:gd name="T2" fmla="*/ 0 w 1898"/>
                <a:gd name="T3" fmla="*/ 0 h 2633"/>
                <a:gd name="T4" fmla="*/ 0 w 1898"/>
                <a:gd name="T5" fmla="*/ 0 h 2633"/>
                <a:gd name="T6" fmla="*/ 0 w 1898"/>
                <a:gd name="T7" fmla="*/ 0 h 2633"/>
                <a:gd name="T8" fmla="*/ 0 w 1898"/>
                <a:gd name="T9" fmla="*/ 0 h 2633"/>
                <a:gd name="T10" fmla="*/ 0 w 1898"/>
                <a:gd name="T11" fmla="*/ 0 h 2633"/>
                <a:gd name="T12" fmla="*/ 0 w 1898"/>
                <a:gd name="T13" fmla="*/ 0 h 2633"/>
                <a:gd name="T14" fmla="*/ 0 w 1898"/>
                <a:gd name="T15" fmla="*/ 0 h 2633"/>
                <a:gd name="T16" fmla="*/ 0 w 1898"/>
                <a:gd name="T17" fmla="*/ 0 h 2633"/>
                <a:gd name="T18" fmla="*/ 0 w 1898"/>
                <a:gd name="T19" fmla="*/ 0 h 2633"/>
                <a:gd name="T20" fmla="*/ 0 w 1898"/>
                <a:gd name="T21" fmla="*/ 0 h 2633"/>
                <a:gd name="T22" fmla="*/ 0 w 1898"/>
                <a:gd name="T23" fmla="*/ 0 h 2633"/>
                <a:gd name="T24" fmla="*/ 0 w 1898"/>
                <a:gd name="T25" fmla="*/ 0 h 2633"/>
                <a:gd name="T26" fmla="*/ 0 w 1898"/>
                <a:gd name="T27" fmla="*/ 0 h 2633"/>
                <a:gd name="T28" fmla="*/ 0 w 1898"/>
                <a:gd name="T29" fmla="*/ 0 h 2633"/>
                <a:gd name="T30" fmla="*/ 0 w 1898"/>
                <a:gd name="T31" fmla="*/ 0 h 2633"/>
                <a:gd name="T32" fmla="*/ 0 w 1898"/>
                <a:gd name="T33" fmla="*/ 0 h 2633"/>
                <a:gd name="T34" fmla="*/ 0 w 1898"/>
                <a:gd name="T35" fmla="*/ 0 h 2633"/>
                <a:gd name="T36" fmla="*/ 0 w 1898"/>
                <a:gd name="T37" fmla="*/ 0 h 2633"/>
                <a:gd name="T38" fmla="*/ 0 w 1898"/>
                <a:gd name="T39" fmla="*/ 0 h 2633"/>
                <a:gd name="T40" fmla="*/ 0 w 1898"/>
                <a:gd name="T41" fmla="*/ 0 h 2633"/>
                <a:gd name="T42" fmla="*/ 0 w 1898"/>
                <a:gd name="T43" fmla="*/ 0 h 2633"/>
                <a:gd name="T44" fmla="*/ 0 w 1898"/>
                <a:gd name="T45" fmla="*/ 0 h 2633"/>
                <a:gd name="T46" fmla="*/ 0 w 1898"/>
                <a:gd name="T47" fmla="*/ 0 h 2633"/>
                <a:gd name="T48" fmla="*/ 0 w 1898"/>
                <a:gd name="T49" fmla="*/ 0 h 2633"/>
                <a:gd name="T50" fmla="*/ 0 w 1898"/>
                <a:gd name="T51" fmla="*/ 0 h 2633"/>
                <a:gd name="T52" fmla="*/ 0 w 1898"/>
                <a:gd name="T53" fmla="*/ 0 h 2633"/>
                <a:gd name="T54" fmla="*/ 0 w 1898"/>
                <a:gd name="T55" fmla="*/ 0 h 2633"/>
                <a:gd name="T56" fmla="*/ 0 w 1898"/>
                <a:gd name="T57" fmla="*/ 0 h 2633"/>
                <a:gd name="T58" fmla="*/ 0 w 1898"/>
                <a:gd name="T59" fmla="*/ 0 h 2633"/>
                <a:gd name="T60" fmla="*/ 0 w 1898"/>
                <a:gd name="T61" fmla="*/ 0 h 2633"/>
                <a:gd name="T62" fmla="*/ 0 w 1898"/>
                <a:gd name="T63" fmla="*/ 0 h 2633"/>
                <a:gd name="T64" fmla="*/ 0 w 1898"/>
                <a:gd name="T65" fmla="*/ 0 h 2633"/>
                <a:gd name="T66" fmla="*/ 0 w 1898"/>
                <a:gd name="T67" fmla="*/ 0 h 2633"/>
                <a:gd name="T68" fmla="*/ 0 w 1898"/>
                <a:gd name="T69" fmla="*/ 0 h 2633"/>
                <a:gd name="T70" fmla="*/ 0 w 1898"/>
                <a:gd name="T71" fmla="*/ 0 h 2633"/>
                <a:gd name="T72" fmla="*/ 0 w 1898"/>
                <a:gd name="T73" fmla="*/ 0 h 2633"/>
                <a:gd name="T74" fmla="*/ 0 w 1898"/>
                <a:gd name="T75" fmla="*/ 0 h 2633"/>
                <a:gd name="T76" fmla="*/ 0 w 1898"/>
                <a:gd name="T77" fmla="*/ 0 h 2633"/>
                <a:gd name="T78" fmla="*/ 0 w 1898"/>
                <a:gd name="T79" fmla="*/ 0 h 2633"/>
                <a:gd name="T80" fmla="*/ 0 w 1898"/>
                <a:gd name="T81" fmla="*/ 0 h 2633"/>
                <a:gd name="T82" fmla="*/ 0 w 1898"/>
                <a:gd name="T83" fmla="*/ 0 h 2633"/>
                <a:gd name="T84" fmla="*/ 0 w 1898"/>
                <a:gd name="T85" fmla="*/ 0 h 2633"/>
                <a:gd name="T86" fmla="*/ 0 w 1898"/>
                <a:gd name="T87" fmla="*/ 0 h 2633"/>
                <a:gd name="T88" fmla="*/ 0 w 1898"/>
                <a:gd name="T89" fmla="*/ 0 h 2633"/>
                <a:gd name="T90" fmla="*/ 0 w 1898"/>
                <a:gd name="T91" fmla="*/ 0 h 2633"/>
                <a:gd name="T92" fmla="*/ 0 w 1898"/>
                <a:gd name="T93" fmla="*/ 0 h 2633"/>
                <a:gd name="T94" fmla="*/ 0 w 1898"/>
                <a:gd name="T95" fmla="*/ 0 h 2633"/>
                <a:gd name="T96" fmla="*/ 0 w 1898"/>
                <a:gd name="T97" fmla="*/ 0 h 2633"/>
                <a:gd name="T98" fmla="*/ 0 w 1898"/>
                <a:gd name="T99" fmla="*/ 0 h 2633"/>
                <a:gd name="T100" fmla="*/ 0 w 1898"/>
                <a:gd name="T101" fmla="*/ 0 h 2633"/>
                <a:gd name="T102" fmla="*/ 0 w 1898"/>
                <a:gd name="T103" fmla="*/ 0 h 2633"/>
                <a:gd name="T104" fmla="*/ 0 w 1898"/>
                <a:gd name="T105" fmla="*/ 0 h 26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98"/>
                <a:gd name="T160" fmla="*/ 0 h 2633"/>
                <a:gd name="T161" fmla="*/ 1898 w 1898"/>
                <a:gd name="T162" fmla="*/ 2633 h 26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98" h="2633">
                  <a:moveTo>
                    <a:pt x="1715" y="0"/>
                  </a:moveTo>
                  <a:lnTo>
                    <a:pt x="1753" y="4"/>
                  </a:lnTo>
                  <a:lnTo>
                    <a:pt x="1786" y="15"/>
                  </a:lnTo>
                  <a:lnTo>
                    <a:pt x="1817" y="31"/>
                  </a:lnTo>
                  <a:lnTo>
                    <a:pt x="1845" y="52"/>
                  </a:lnTo>
                  <a:lnTo>
                    <a:pt x="1867" y="79"/>
                  </a:lnTo>
                  <a:lnTo>
                    <a:pt x="1883" y="110"/>
                  </a:lnTo>
                  <a:lnTo>
                    <a:pt x="1893" y="142"/>
                  </a:lnTo>
                  <a:lnTo>
                    <a:pt x="1897" y="180"/>
                  </a:lnTo>
                  <a:lnTo>
                    <a:pt x="1898" y="606"/>
                  </a:lnTo>
                  <a:lnTo>
                    <a:pt x="1898" y="938"/>
                  </a:lnTo>
                  <a:lnTo>
                    <a:pt x="1898" y="1458"/>
                  </a:lnTo>
                  <a:lnTo>
                    <a:pt x="1897" y="2451"/>
                  </a:lnTo>
                  <a:lnTo>
                    <a:pt x="1893" y="2488"/>
                  </a:lnTo>
                  <a:lnTo>
                    <a:pt x="1883" y="2523"/>
                  </a:lnTo>
                  <a:lnTo>
                    <a:pt x="1867" y="2553"/>
                  </a:lnTo>
                  <a:lnTo>
                    <a:pt x="1845" y="2579"/>
                  </a:lnTo>
                  <a:lnTo>
                    <a:pt x="1817" y="2601"/>
                  </a:lnTo>
                  <a:lnTo>
                    <a:pt x="1786" y="2619"/>
                  </a:lnTo>
                  <a:lnTo>
                    <a:pt x="1753" y="2630"/>
                  </a:lnTo>
                  <a:lnTo>
                    <a:pt x="1717" y="2633"/>
                  </a:lnTo>
                  <a:lnTo>
                    <a:pt x="1670" y="2633"/>
                  </a:lnTo>
                  <a:lnTo>
                    <a:pt x="1627" y="2633"/>
                  </a:lnTo>
                  <a:lnTo>
                    <a:pt x="1589" y="2633"/>
                  </a:lnTo>
                  <a:lnTo>
                    <a:pt x="1553" y="2633"/>
                  </a:lnTo>
                  <a:lnTo>
                    <a:pt x="1519" y="2633"/>
                  </a:lnTo>
                  <a:lnTo>
                    <a:pt x="1487" y="2633"/>
                  </a:lnTo>
                  <a:lnTo>
                    <a:pt x="1457" y="2632"/>
                  </a:lnTo>
                  <a:lnTo>
                    <a:pt x="1429" y="2632"/>
                  </a:lnTo>
                  <a:lnTo>
                    <a:pt x="1402" y="2632"/>
                  </a:lnTo>
                  <a:lnTo>
                    <a:pt x="1374" y="2632"/>
                  </a:lnTo>
                  <a:lnTo>
                    <a:pt x="1348" y="2632"/>
                  </a:lnTo>
                  <a:lnTo>
                    <a:pt x="1321" y="2632"/>
                  </a:lnTo>
                  <a:lnTo>
                    <a:pt x="1293" y="2632"/>
                  </a:lnTo>
                  <a:lnTo>
                    <a:pt x="1266" y="2632"/>
                  </a:lnTo>
                  <a:lnTo>
                    <a:pt x="1237" y="2632"/>
                  </a:lnTo>
                  <a:lnTo>
                    <a:pt x="1205" y="2632"/>
                  </a:lnTo>
                  <a:lnTo>
                    <a:pt x="1172" y="2632"/>
                  </a:lnTo>
                  <a:lnTo>
                    <a:pt x="1136" y="2632"/>
                  </a:lnTo>
                  <a:lnTo>
                    <a:pt x="1100" y="2632"/>
                  </a:lnTo>
                  <a:lnTo>
                    <a:pt x="1056" y="2632"/>
                  </a:lnTo>
                  <a:lnTo>
                    <a:pt x="1012" y="2632"/>
                  </a:lnTo>
                  <a:lnTo>
                    <a:pt x="964" y="2632"/>
                  </a:lnTo>
                  <a:lnTo>
                    <a:pt x="911" y="2632"/>
                  </a:lnTo>
                  <a:lnTo>
                    <a:pt x="853" y="2632"/>
                  </a:lnTo>
                  <a:lnTo>
                    <a:pt x="792" y="2632"/>
                  </a:lnTo>
                  <a:lnTo>
                    <a:pt x="722" y="2633"/>
                  </a:lnTo>
                  <a:lnTo>
                    <a:pt x="649" y="2633"/>
                  </a:lnTo>
                  <a:lnTo>
                    <a:pt x="569" y="2633"/>
                  </a:lnTo>
                  <a:lnTo>
                    <a:pt x="484" y="2633"/>
                  </a:lnTo>
                  <a:lnTo>
                    <a:pt x="390" y="2633"/>
                  </a:lnTo>
                  <a:lnTo>
                    <a:pt x="289" y="2633"/>
                  </a:lnTo>
                  <a:lnTo>
                    <a:pt x="180" y="2633"/>
                  </a:lnTo>
                  <a:lnTo>
                    <a:pt x="144" y="2630"/>
                  </a:lnTo>
                  <a:lnTo>
                    <a:pt x="110" y="2619"/>
                  </a:lnTo>
                  <a:lnTo>
                    <a:pt x="79" y="2601"/>
                  </a:lnTo>
                  <a:lnTo>
                    <a:pt x="53" y="2579"/>
                  </a:lnTo>
                  <a:lnTo>
                    <a:pt x="31" y="2553"/>
                  </a:lnTo>
                  <a:lnTo>
                    <a:pt x="14" y="2523"/>
                  </a:lnTo>
                  <a:lnTo>
                    <a:pt x="4" y="2488"/>
                  </a:lnTo>
                  <a:lnTo>
                    <a:pt x="0" y="2451"/>
                  </a:lnTo>
                  <a:lnTo>
                    <a:pt x="0" y="2026"/>
                  </a:lnTo>
                  <a:lnTo>
                    <a:pt x="0" y="1696"/>
                  </a:lnTo>
                  <a:lnTo>
                    <a:pt x="0" y="1175"/>
                  </a:lnTo>
                  <a:lnTo>
                    <a:pt x="0" y="180"/>
                  </a:lnTo>
                  <a:lnTo>
                    <a:pt x="4" y="142"/>
                  </a:lnTo>
                  <a:lnTo>
                    <a:pt x="14" y="110"/>
                  </a:lnTo>
                  <a:lnTo>
                    <a:pt x="31" y="79"/>
                  </a:lnTo>
                  <a:lnTo>
                    <a:pt x="53" y="52"/>
                  </a:lnTo>
                  <a:lnTo>
                    <a:pt x="79" y="31"/>
                  </a:lnTo>
                  <a:lnTo>
                    <a:pt x="110" y="15"/>
                  </a:lnTo>
                  <a:lnTo>
                    <a:pt x="144" y="4"/>
                  </a:lnTo>
                  <a:lnTo>
                    <a:pt x="180" y="1"/>
                  </a:lnTo>
                  <a:lnTo>
                    <a:pt x="227" y="1"/>
                  </a:lnTo>
                  <a:lnTo>
                    <a:pt x="269" y="1"/>
                  </a:lnTo>
                  <a:lnTo>
                    <a:pt x="309" y="1"/>
                  </a:lnTo>
                  <a:lnTo>
                    <a:pt x="344" y="1"/>
                  </a:lnTo>
                  <a:lnTo>
                    <a:pt x="378" y="1"/>
                  </a:lnTo>
                  <a:lnTo>
                    <a:pt x="411" y="1"/>
                  </a:lnTo>
                  <a:lnTo>
                    <a:pt x="441" y="1"/>
                  </a:lnTo>
                  <a:lnTo>
                    <a:pt x="468" y="1"/>
                  </a:lnTo>
                  <a:lnTo>
                    <a:pt x="496" y="1"/>
                  </a:lnTo>
                  <a:lnTo>
                    <a:pt x="524" y="1"/>
                  </a:lnTo>
                  <a:lnTo>
                    <a:pt x="550" y="1"/>
                  </a:lnTo>
                  <a:lnTo>
                    <a:pt x="577" y="1"/>
                  </a:lnTo>
                  <a:lnTo>
                    <a:pt x="604" y="1"/>
                  </a:lnTo>
                  <a:lnTo>
                    <a:pt x="632" y="1"/>
                  </a:lnTo>
                  <a:lnTo>
                    <a:pt x="661" y="1"/>
                  </a:lnTo>
                  <a:lnTo>
                    <a:pt x="693" y="1"/>
                  </a:lnTo>
                  <a:lnTo>
                    <a:pt x="726" y="1"/>
                  </a:lnTo>
                  <a:lnTo>
                    <a:pt x="762" y="1"/>
                  </a:lnTo>
                  <a:lnTo>
                    <a:pt x="801" y="1"/>
                  </a:lnTo>
                  <a:lnTo>
                    <a:pt x="841" y="1"/>
                  </a:lnTo>
                  <a:lnTo>
                    <a:pt x="886" y="1"/>
                  </a:lnTo>
                  <a:lnTo>
                    <a:pt x="936" y="1"/>
                  </a:lnTo>
                  <a:lnTo>
                    <a:pt x="988" y="1"/>
                  </a:lnTo>
                  <a:lnTo>
                    <a:pt x="1045" y="1"/>
                  </a:lnTo>
                  <a:lnTo>
                    <a:pt x="1107" y="1"/>
                  </a:lnTo>
                  <a:lnTo>
                    <a:pt x="1176" y="1"/>
                  </a:lnTo>
                  <a:lnTo>
                    <a:pt x="1248" y="1"/>
                  </a:lnTo>
                  <a:lnTo>
                    <a:pt x="1329" y="1"/>
                  </a:lnTo>
                  <a:lnTo>
                    <a:pt x="1415" y="1"/>
                  </a:lnTo>
                  <a:lnTo>
                    <a:pt x="1507" y="1"/>
                  </a:lnTo>
                  <a:lnTo>
                    <a:pt x="1608" y="1"/>
                  </a:lnTo>
                  <a:lnTo>
                    <a:pt x="1717" y="1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BFDCC29-BD2D-48AD-B97A-099E65889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2170"/>
              <a:ext cx="624" cy="866"/>
            </a:xfrm>
            <a:custGeom>
              <a:avLst/>
              <a:gdLst>
                <a:gd name="T0" fmla="*/ 0 w 1873"/>
                <a:gd name="T1" fmla="*/ 0 h 2599"/>
                <a:gd name="T2" fmla="*/ 0 w 1873"/>
                <a:gd name="T3" fmla="*/ 0 h 2599"/>
                <a:gd name="T4" fmla="*/ 0 w 1873"/>
                <a:gd name="T5" fmla="*/ 0 h 2599"/>
                <a:gd name="T6" fmla="*/ 0 w 1873"/>
                <a:gd name="T7" fmla="*/ 0 h 2599"/>
                <a:gd name="T8" fmla="*/ 0 w 1873"/>
                <a:gd name="T9" fmla="*/ 0 h 2599"/>
                <a:gd name="T10" fmla="*/ 0 w 1873"/>
                <a:gd name="T11" fmla="*/ 0 h 2599"/>
                <a:gd name="T12" fmla="*/ 0 w 1873"/>
                <a:gd name="T13" fmla="*/ 0 h 2599"/>
                <a:gd name="T14" fmla="*/ 0 w 1873"/>
                <a:gd name="T15" fmla="*/ 0 h 2599"/>
                <a:gd name="T16" fmla="*/ 0 w 1873"/>
                <a:gd name="T17" fmla="*/ 0 h 2599"/>
                <a:gd name="T18" fmla="*/ 0 w 1873"/>
                <a:gd name="T19" fmla="*/ 0 h 2599"/>
                <a:gd name="T20" fmla="*/ 0 w 1873"/>
                <a:gd name="T21" fmla="*/ 0 h 2599"/>
                <a:gd name="T22" fmla="*/ 0 w 1873"/>
                <a:gd name="T23" fmla="*/ 0 h 2599"/>
                <a:gd name="T24" fmla="*/ 0 w 1873"/>
                <a:gd name="T25" fmla="*/ 0 h 2599"/>
                <a:gd name="T26" fmla="*/ 0 w 1873"/>
                <a:gd name="T27" fmla="*/ 0 h 2599"/>
                <a:gd name="T28" fmla="*/ 0 w 1873"/>
                <a:gd name="T29" fmla="*/ 0 h 2599"/>
                <a:gd name="T30" fmla="*/ 0 w 1873"/>
                <a:gd name="T31" fmla="*/ 0 h 2599"/>
                <a:gd name="T32" fmla="*/ 0 w 1873"/>
                <a:gd name="T33" fmla="*/ 0 h 2599"/>
                <a:gd name="T34" fmla="*/ 0 w 1873"/>
                <a:gd name="T35" fmla="*/ 0 h 2599"/>
                <a:gd name="T36" fmla="*/ 0 w 1873"/>
                <a:gd name="T37" fmla="*/ 0 h 2599"/>
                <a:gd name="T38" fmla="*/ 0 w 1873"/>
                <a:gd name="T39" fmla="*/ 0 h 2599"/>
                <a:gd name="T40" fmla="*/ 0 w 1873"/>
                <a:gd name="T41" fmla="*/ 0 h 2599"/>
                <a:gd name="T42" fmla="*/ 0 w 1873"/>
                <a:gd name="T43" fmla="*/ 0 h 2599"/>
                <a:gd name="T44" fmla="*/ 0 w 1873"/>
                <a:gd name="T45" fmla="*/ 0 h 2599"/>
                <a:gd name="T46" fmla="*/ 0 w 1873"/>
                <a:gd name="T47" fmla="*/ 0 h 2599"/>
                <a:gd name="T48" fmla="*/ 0 w 1873"/>
                <a:gd name="T49" fmla="*/ 0 h 2599"/>
                <a:gd name="T50" fmla="*/ 0 w 1873"/>
                <a:gd name="T51" fmla="*/ 0 h 2599"/>
                <a:gd name="T52" fmla="*/ 0 w 1873"/>
                <a:gd name="T53" fmla="*/ 0 h 2599"/>
                <a:gd name="T54" fmla="*/ 0 w 1873"/>
                <a:gd name="T55" fmla="*/ 0 h 2599"/>
                <a:gd name="T56" fmla="*/ 0 w 1873"/>
                <a:gd name="T57" fmla="*/ 0 h 2599"/>
                <a:gd name="T58" fmla="*/ 0 w 1873"/>
                <a:gd name="T59" fmla="*/ 0 h 2599"/>
                <a:gd name="T60" fmla="*/ 0 w 1873"/>
                <a:gd name="T61" fmla="*/ 0 h 2599"/>
                <a:gd name="T62" fmla="*/ 0 w 1873"/>
                <a:gd name="T63" fmla="*/ 0 h 2599"/>
                <a:gd name="T64" fmla="*/ 0 w 1873"/>
                <a:gd name="T65" fmla="*/ 0 h 2599"/>
                <a:gd name="T66" fmla="*/ 0 w 1873"/>
                <a:gd name="T67" fmla="*/ 0 h 2599"/>
                <a:gd name="T68" fmla="*/ 0 w 1873"/>
                <a:gd name="T69" fmla="*/ 0 h 2599"/>
                <a:gd name="T70" fmla="*/ 0 w 1873"/>
                <a:gd name="T71" fmla="*/ 0 h 2599"/>
                <a:gd name="T72" fmla="*/ 0 w 1873"/>
                <a:gd name="T73" fmla="*/ 0 h 2599"/>
                <a:gd name="T74" fmla="*/ 0 w 1873"/>
                <a:gd name="T75" fmla="*/ 0 h 2599"/>
                <a:gd name="T76" fmla="*/ 0 w 1873"/>
                <a:gd name="T77" fmla="*/ 0 h 2599"/>
                <a:gd name="T78" fmla="*/ 0 w 1873"/>
                <a:gd name="T79" fmla="*/ 0 h 2599"/>
                <a:gd name="T80" fmla="*/ 0 w 1873"/>
                <a:gd name="T81" fmla="*/ 0 h 2599"/>
                <a:gd name="T82" fmla="*/ 0 w 1873"/>
                <a:gd name="T83" fmla="*/ 0 h 2599"/>
                <a:gd name="T84" fmla="*/ 0 w 1873"/>
                <a:gd name="T85" fmla="*/ 0 h 2599"/>
                <a:gd name="T86" fmla="*/ 0 w 1873"/>
                <a:gd name="T87" fmla="*/ 0 h 2599"/>
                <a:gd name="T88" fmla="*/ 0 w 1873"/>
                <a:gd name="T89" fmla="*/ 0 h 2599"/>
                <a:gd name="T90" fmla="*/ 0 w 1873"/>
                <a:gd name="T91" fmla="*/ 0 h 2599"/>
                <a:gd name="T92" fmla="*/ 0 w 1873"/>
                <a:gd name="T93" fmla="*/ 0 h 2599"/>
                <a:gd name="T94" fmla="*/ 0 w 1873"/>
                <a:gd name="T95" fmla="*/ 0 h 2599"/>
                <a:gd name="T96" fmla="*/ 0 w 1873"/>
                <a:gd name="T97" fmla="*/ 0 h 2599"/>
                <a:gd name="T98" fmla="*/ 0 w 1873"/>
                <a:gd name="T99" fmla="*/ 0 h 2599"/>
                <a:gd name="T100" fmla="*/ 0 w 1873"/>
                <a:gd name="T101" fmla="*/ 0 h 2599"/>
                <a:gd name="T102" fmla="*/ 0 w 1873"/>
                <a:gd name="T103" fmla="*/ 0 h 2599"/>
                <a:gd name="T104" fmla="*/ 0 w 1873"/>
                <a:gd name="T105" fmla="*/ 0 h 259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73"/>
                <a:gd name="T160" fmla="*/ 0 h 2599"/>
                <a:gd name="T161" fmla="*/ 1873 w 1873"/>
                <a:gd name="T162" fmla="*/ 2599 h 259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73" h="2599">
                  <a:moveTo>
                    <a:pt x="1693" y="0"/>
                  </a:moveTo>
                  <a:lnTo>
                    <a:pt x="1729" y="5"/>
                  </a:lnTo>
                  <a:lnTo>
                    <a:pt x="1763" y="16"/>
                  </a:lnTo>
                  <a:lnTo>
                    <a:pt x="1794" y="31"/>
                  </a:lnTo>
                  <a:lnTo>
                    <a:pt x="1821" y="52"/>
                  </a:lnTo>
                  <a:lnTo>
                    <a:pt x="1843" y="79"/>
                  </a:lnTo>
                  <a:lnTo>
                    <a:pt x="1858" y="109"/>
                  </a:lnTo>
                  <a:lnTo>
                    <a:pt x="1870" y="142"/>
                  </a:lnTo>
                  <a:lnTo>
                    <a:pt x="1873" y="177"/>
                  </a:lnTo>
                  <a:lnTo>
                    <a:pt x="1873" y="598"/>
                  </a:lnTo>
                  <a:lnTo>
                    <a:pt x="1873" y="926"/>
                  </a:lnTo>
                  <a:lnTo>
                    <a:pt x="1873" y="1439"/>
                  </a:lnTo>
                  <a:lnTo>
                    <a:pt x="1873" y="2419"/>
                  </a:lnTo>
                  <a:lnTo>
                    <a:pt x="1870" y="2456"/>
                  </a:lnTo>
                  <a:lnTo>
                    <a:pt x="1858" y="2489"/>
                  </a:lnTo>
                  <a:lnTo>
                    <a:pt x="1843" y="2520"/>
                  </a:lnTo>
                  <a:lnTo>
                    <a:pt x="1821" y="2547"/>
                  </a:lnTo>
                  <a:lnTo>
                    <a:pt x="1794" y="2569"/>
                  </a:lnTo>
                  <a:lnTo>
                    <a:pt x="1763" y="2584"/>
                  </a:lnTo>
                  <a:lnTo>
                    <a:pt x="1729" y="2595"/>
                  </a:lnTo>
                  <a:lnTo>
                    <a:pt x="1693" y="2599"/>
                  </a:lnTo>
                  <a:lnTo>
                    <a:pt x="1649" y="2599"/>
                  </a:lnTo>
                  <a:lnTo>
                    <a:pt x="1606" y="2599"/>
                  </a:lnTo>
                  <a:lnTo>
                    <a:pt x="1568" y="2599"/>
                  </a:lnTo>
                  <a:lnTo>
                    <a:pt x="1533" y="2599"/>
                  </a:lnTo>
                  <a:lnTo>
                    <a:pt x="1500" y="2599"/>
                  </a:lnTo>
                  <a:lnTo>
                    <a:pt x="1467" y="2599"/>
                  </a:lnTo>
                  <a:lnTo>
                    <a:pt x="1439" y="2598"/>
                  </a:lnTo>
                  <a:lnTo>
                    <a:pt x="1409" y="2598"/>
                  </a:lnTo>
                  <a:lnTo>
                    <a:pt x="1383" y="2598"/>
                  </a:lnTo>
                  <a:lnTo>
                    <a:pt x="1357" y="2598"/>
                  </a:lnTo>
                  <a:lnTo>
                    <a:pt x="1330" y="2598"/>
                  </a:lnTo>
                  <a:lnTo>
                    <a:pt x="1304" y="2598"/>
                  </a:lnTo>
                  <a:lnTo>
                    <a:pt x="1277" y="2598"/>
                  </a:lnTo>
                  <a:lnTo>
                    <a:pt x="1249" y="2598"/>
                  </a:lnTo>
                  <a:lnTo>
                    <a:pt x="1220" y="2598"/>
                  </a:lnTo>
                  <a:lnTo>
                    <a:pt x="1191" y="2598"/>
                  </a:lnTo>
                  <a:lnTo>
                    <a:pt x="1157" y="2598"/>
                  </a:lnTo>
                  <a:lnTo>
                    <a:pt x="1123" y="2598"/>
                  </a:lnTo>
                  <a:lnTo>
                    <a:pt x="1084" y="2598"/>
                  </a:lnTo>
                  <a:lnTo>
                    <a:pt x="1043" y="2598"/>
                  </a:lnTo>
                  <a:lnTo>
                    <a:pt x="1000" y="2598"/>
                  </a:lnTo>
                  <a:lnTo>
                    <a:pt x="952" y="2598"/>
                  </a:lnTo>
                  <a:lnTo>
                    <a:pt x="899" y="2598"/>
                  </a:lnTo>
                  <a:lnTo>
                    <a:pt x="843" y="2598"/>
                  </a:lnTo>
                  <a:lnTo>
                    <a:pt x="781" y="2598"/>
                  </a:lnTo>
                  <a:lnTo>
                    <a:pt x="714" y="2599"/>
                  </a:lnTo>
                  <a:lnTo>
                    <a:pt x="642" y="2599"/>
                  </a:lnTo>
                  <a:lnTo>
                    <a:pt x="563" y="2599"/>
                  </a:lnTo>
                  <a:lnTo>
                    <a:pt x="476" y="2599"/>
                  </a:lnTo>
                  <a:lnTo>
                    <a:pt x="385" y="2599"/>
                  </a:lnTo>
                  <a:lnTo>
                    <a:pt x="286" y="2599"/>
                  </a:lnTo>
                  <a:lnTo>
                    <a:pt x="179" y="2599"/>
                  </a:lnTo>
                  <a:lnTo>
                    <a:pt x="144" y="2595"/>
                  </a:lnTo>
                  <a:lnTo>
                    <a:pt x="108" y="2584"/>
                  </a:lnTo>
                  <a:lnTo>
                    <a:pt x="79" y="2569"/>
                  </a:lnTo>
                  <a:lnTo>
                    <a:pt x="52" y="2547"/>
                  </a:lnTo>
                  <a:lnTo>
                    <a:pt x="30" y="2520"/>
                  </a:lnTo>
                  <a:lnTo>
                    <a:pt x="14" y="2489"/>
                  </a:lnTo>
                  <a:lnTo>
                    <a:pt x="3" y="2456"/>
                  </a:lnTo>
                  <a:lnTo>
                    <a:pt x="0" y="2419"/>
                  </a:lnTo>
                  <a:lnTo>
                    <a:pt x="1" y="2000"/>
                  </a:lnTo>
                  <a:lnTo>
                    <a:pt x="1" y="1673"/>
                  </a:lnTo>
                  <a:lnTo>
                    <a:pt x="1" y="1159"/>
                  </a:lnTo>
                  <a:lnTo>
                    <a:pt x="0" y="177"/>
                  </a:lnTo>
                  <a:lnTo>
                    <a:pt x="3" y="142"/>
                  </a:lnTo>
                  <a:lnTo>
                    <a:pt x="14" y="109"/>
                  </a:lnTo>
                  <a:lnTo>
                    <a:pt x="30" y="79"/>
                  </a:lnTo>
                  <a:lnTo>
                    <a:pt x="52" y="52"/>
                  </a:lnTo>
                  <a:lnTo>
                    <a:pt x="79" y="31"/>
                  </a:lnTo>
                  <a:lnTo>
                    <a:pt x="108" y="16"/>
                  </a:lnTo>
                  <a:lnTo>
                    <a:pt x="144" y="5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66" y="0"/>
                  </a:lnTo>
                  <a:lnTo>
                    <a:pt x="304" y="0"/>
                  </a:lnTo>
                  <a:lnTo>
                    <a:pt x="340" y="0"/>
                  </a:lnTo>
                  <a:lnTo>
                    <a:pt x="374" y="0"/>
                  </a:lnTo>
                  <a:lnTo>
                    <a:pt x="405" y="0"/>
                  </a:lnTo>
                  <a:lnTo>
                    <a:pt x="435" y="0"/>
                  </a:lnTo>
                  <a:lnTo>
                    <a:pt x="463" y="0"/>
                  </a:lnTo>
                  <a:lnTo>
                    <a:pt x="489" y="0"/>
                  </a:lnTo>
                  <a:lnTo>
                    <a:pt x="517" y="0"/>
                  </a:lnTo>
                  <a:lnTo>
                    <a:pt x="544" y="0"/>
                  </a:lnTo>
                  <a:lnTo>
                    <a:pt x="570" y="0"/>
                  </a:lnTo>
                  <a:lnTo>
                    <a:pt x="597" y="0"/>
                  </a:lnTo>
                  <a:lnTo>
                    <a:pt x="625" y="0"/>
                  </a:lnTo>
                  <a:lnTo>
                    <a:pt x="653" y="0"/>
                  </a:lnTo>
                  <a:lnTo>
                    <a:pt x="683" y="0"/>
                  </a:lnTo>
                  <a:lnTo>
                    <a:pt x="717" y="0"/>
                  </a:lnTo>
                  <a:lnTo>
                    <a:pt x="751" y="0"/>
                  </a:lnTo>
                  <a:lnTo>
                    <a:pt x="790" y="0"/>
                  </a:lnTo>
                  <a:lnTo>
                    <a:pt x="831" y="0"/>
                  </a:lnTo>
                  <a:lnTo>
                    <a:pt x="874" y="0"/>
                  </a:lnTo>
                  <a:lnTo>
                    <a:pt x="921" y="0"/>
                  </a:lnTo>
                  <a:lnTo>
                    <a:pt x="975" y="0"/>
                  </a:lnTo>
                  <a:lnTo>
                    <a:pt x="1031" y="0"/>
                  </a:lnTo>
                  <a:lnTo>
                    <a:pt x="1092" y="0"/>
                  </a:lnTo>
                  <a:lnTo>
                    <a:pt x="1160" y="0"/>
                  </a:lnTo>
                  <a:lnTo>
                    <a:pt x="1233" y="0"/>
                  </a:lnTo>
                  <a:lnTo>
                    <a:pt x="1311" y="0"/>
                  </a:lnTo>
                  <a:lnTo>
                    <a:pt x="1397" y="0"/>
                  </a:lnTo>
                  <a:lnTo>
                    <a:pt x="1487" y="0"/>
                  </a:lnTo>
                  <a:lnTo>
                    <a:pt x="1586" y="0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0406394-D066-4755-98C5-2F96BD442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8" y="2176"/>
              <a:ext cx="616" cy="855"/>
            </a:xfrm>
            <a:custGeom>
              <a:avLst/>
              <a:gdLst>
                <a:gd name="T0" fmla="*/ 0 w 1849"/>
                <a:gd name="T1" fmla="*/ 0 h 2564"/>
                <a:gd name="T2" fmla="*/ 0 w 1849"/>
                <a:gd name="T3" fmla="*/ 0 h 2564"/>
                <a:gd name="T4" fmla="*/ 0 w 1849"/>
                <a:gd name="T5" fmla="*/ 0 h 2564"/>
                <a:gd name="T6" fmla="*/ 0 w 1849"/>
                <a:gd name="T7" fmla="*/ 0 h 2564"/>
                <a:gd name="T8" fmla="*/ 0 w 1849"/>
                <a:gd name="T9" fmla="*/ 0 h 2564"/>
                <a:gd name="T10" fmla="*/ 0 w 1849"/>
                <a:gd name="T11" fmla="*/ 0 h 2564"/>
                <a:gd name="T12" fmla="*/ 0 w 1849"/>
                <a:gd name="T13" fmla="*/ 0 h 2564"/>
                <a:gd name="T14" fmla="*/ 0 w 1849"/>
                <a:gd name="T15" fmla="*/ 0 h 2564"/>
                <a:gd name="T16" fmla="*/ 0 w 1849"/>
                <a:gd name="T17" fmla="*/ 0 h 2564"/>
                <a:gd name="T18" fmla="*/ 0 w 1849"/>
                <a:gd name="T19" fmla="*/ 0 h 2564"/>
                <a:gd name="T20" fmla="*/ 0 w 1849"/>
                <a:gd name="T21" fmla="*/ 0 h 2564"/>
                <a:gd name="T22" fmla="*/ 0 w 1849"/>
                <a:gd name="T23" fmla="*/ 0 h 2564"/>
                <a:gd name="T24" fmla="*/ 0 w 1849"/>
                <a:gd name="T25" fmla="*/ 0 h 2564"/>
                <a:gd name="T26" fmla="*/ 0 w 1849"/>
                <a:gd name="T27" fmla="*/ 0 h 2564"/>
                <a:gd name="T28" fmla="*/ 0 w 1849"/>
                <a:gd name="T29" fmla="*/ 0 h 2564"/>
                <a:gd name="T30" fmla="*/ 0 w 1849"/>
                <a:gd name="T31" fmla="*/ 0 h 2564"/>
                <a:gd name="T32" fmla="*/ 0 w 1849"/>
                <a:gd name="T33" fmla="*/ 0 h 2564"/>
                <a:gd name="T34" fmla="*/ 0 w 1849"/>
                <a:gd name="T35" fmla="*/ 0 h 2564"/>
                <a:gd name="T36" fmla="*/ 0 w 1849"/>
                <a:gd name="T37" fmla="*/ 0 h 2564"/>
                <a:gd name="T38" fmla="*/ 0 w 1849"/>
                <a:gd name="T39" fmla="*/ 0 h 2564"/>
                <a:gd name="T40" fmla="*/ 0 w 1849"/>
                <a:gd name="T41" fmla="*/ 0 h 2564"/>
                <a:gd name="T42" fmla="*/ 0 w 1849"/>
                <a:gd name="T43" fmla="*/ 0 h 2564"/>
                <a:gd name="T44" fmla="*/ 0 w 1849"/>
                <a:gd name="T45" fmla="*/ 0 h 2564"/>
                <a:gd name="T46" fmla="*/ 0 w 1849"/>
                <a:gd name="T47" fmla="*/ 0 h 2564"/>
                <a:gd name="T48" fmla="*/ 0 w 1849"/>
                <a:gd name="T49" fmla="*/ 0 h 2564"/>
                <a:gd name="T50" fmla="*/ 0 w 1849"/>
                <a:gd name="T51" fmla="*/ 0 h 2564"/>
                <a:gd name="T52" fmla="*/ 0 w 1849"/>
                <a:gd name="T53" fmla="*/ 0 h 2564"/>
                <a:gd name="T54" fmla="*/ 0 w 1849"/>
                <a:gd name="T55" fmla="*/ 0 h 2564"/>
                <a:gd name="T56" fmla="*/ 0 w 1849"/>
                <a:gd name="T57" fmla="*/ 0 h 2564"/>
                <a:gd name="T58" fmla="*/ 0 w 1849"/>
                <a:gd name="T59" fmla="*/ 0 h 2564"/>
                <a:gd name="T60" fmla="*/ 0 w 1849"/>
                <a:gd name="T61" fmla="*/ 0 h 2564"/>
                <a:gd name="T62" fmla="*/ 0 w 1849"/>
                <a:gd name="T63" fmla="*/ 0 h 2564"/>
                <a:gd name="T64" fmla="*/ 0 w 1849"/>
                <a:gd name="T65" fmla="*/ 0 h 2564"/>
                <a:gd name="T66" fmla="*/ 0 w 1849"/>
                <a:gd name="T67" fmla="*/ 0 h 2564"/>
                <a:gd name="T68" fmla="*/ 0 w 1849"/>
                <a:gd name="T69" fmla="*/ 0 h 2564"/>
                <a:gd name="T70" fmla="*/ 0 w 1849"/>
                <a:gd name="T71" fmla="*/ 0 h 2564"/>
                <a:gd name="T72" fmla="*/ 0 w 1849"/>
                <a:gd name="T73" fmla="*/ 0 h 2564"/>
                <a:gd name="T74" fmla="*/ 0 w 1849"/>
                <a:gd name="T75" fmla="*/ 0 h 2564"/>
                <a:gd name="T76" fmla="*/ 0 w 1849"/>
                <a:gd name="T77" fmla="*/ 0 h 2564"/>
                <a:gd name="T78" fmla="*/ 0 w 1849"/>
                <a:gd name="T79" fmla="*/ 0 h 2564"/>
                <a:gd name="T80" fmla="*/ 0 w 1849"/>
                <a:gd name="T81" fmla="*/ 0 h 2564"/>
                <a:gd name="T82" fmla="*/ 0 w 1849"/>
                <a:gd name="T83" fmla="*/ 0 h 2564"/>
                <a:gd name="T84" fmla="*/ 0 w 1849"/>
                <a:gd name="T85" fmla="*/ 0 h 2564"/>
                <a:gd name="T86" fmla="*/ 0 w 1849"/>
                <a:gd name="T87" fmla="*/ 0 h 2564"/>
                <a:gd name="T88" fmla="*/ 0 w 1849"/>
                <a:gd name="T89" fmla="*/ 0 h 2564"/>
                <a:gd name="T90" fmla="*/ 0 w 1849"/>
                <a:gd name="T91" fmla="*/ 0 h 2564"/>
                <a:gd name="T92" fmla="*/ 0 w 1849"/>
                <a:gd name="T93" fmla="*/ 0 h 2564"/>
                <a:gd name="T94" fmla="*/ 0 w 1849"/>
                <a:gd name="T95" fmla="*/ 0 h 2564"/>
                <a:gd name="T96" fmla="*/ 0 w 1849"/>
                <a:gd name="T97" fmla="*/ 0 h 2564"/>
                <a:gd name="T98" fmla="*/ 0 w 1849"/>
                <a:gd name="T99" fmla="*/ 0 h 2564"/>
                <a:gd name="T100" fmla="*/ 0 w 1849"/>
                <a:gd name="T101" fmla="*/ 0 h 2564"/>
                <a:gd name="T102" fmla="*/ 0 w 1849"/>
                <a:gd name="T103" fmla="*/ 0 h 2564"/>
                <a:gd name="T104" fmla="*/ 0 w 1849"/>
                <a:gd name="T105" fmla="*/ 0 h 25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49"/>
                <a:gd name="T160" fmla="*/ 0 h 2564"/>
                <a:gd name="T161" fmla="*/ 1849 w 1849"/>
                <a:gd name="T162" fmla="*/ 2564 h 25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49" h="2564">
                  <a:moveTo>
                    <a:pt x="1670" y="0"/>
                  </a:moveTo>
                  <a:lnTo>
                    <a:pt x="1707" y="3"/>
                  </a:lnTo>
                  <a:lnTo>
                    <a:pt x="1741" y="13"/>
                  </a:lnTo>
                  <a:lnTo>
                    <a:pt x="1770" y="30"/>
                  </a:lnTo>
                  <a:lnTo>
                    <a:pt x="1797" y="52"/>
                  </a:lnTo>
                  <a:lnTo>
                    <a:pt x="1818" y="76"/>
                  </a:lnTo>
                  <a:lnTo>
                    <a:pt x="1834" y="106"/>
                  </a:lnTo>
                  <a:lnTo>
                    <a:pt x="1844" y="139"/>
                  </a:lnTo>
                  <a:lnTo>
                    <a:pt x="1848" y="175"/>
                  </a:lnTo>
                  <a:lnTo>
                    <a:pt x="1849" y="590"/>
                  </a:lnTo>
                  <a:lnTo>
                    <a:pt x="1849" y="914"/>
                  </a:lnTo>
                  <a:lnTo>
                    <a:pt x="1849" y="1420"/>
                  </a:lnTo>
                  <a:lnTo>
                    <a:pt x="1848" y="2387"/>
                  </a:lnTo>
                  <a:lnTo>
                    <a:pt x="1844" y="2422"/>
                  </a:lnTo>
                  <a:lnTo>
                    <a:pt x="1834" y="2456"/>
                  </a:lnTo>
                  <a:lnTo>
                    <a:pt x="1818" y="2487"/>
                  </a:lnTo>
                  <a:lnTo>
                    <a:pt x="1797" y="2513"/>
                  </a:lnTo>
                  <a:lnTo>
                    <a:pt x="1770" y="2533"/>
                  </a:lnTo>
                  <a:lnTo>
                    <a:pt x="1741" y="2550"/>
                  </a:lnTo>
                  <a:lnTo>
                    <a:pt x="1707" y="2560"/>
                  </a:lnTo>
                  <a:lnTo>
                    <a:pt x="1671" y="2564"/>
                  </a:lnTo>
                  <a:lnTo>
                    <a:pt x="1626" y="2564"/>
                  </a:lnTo>
                  <a:lnTo>
                    <a:pt x="1585" y="2564"/>
                  </a:lnTo>
                  <a:lnTo>
                    <a:pt x="1547" y="2564"/>
                  </a:lnTo>
                  <a:lnTo>
                    <a:pt x="1513" y="2564"/>
                  </a:lnTo>
                  <a:lnTo>
                    <a:pt x="1480" y="2564"/>
                  </a:lnTo>
                  <a:lnTo>
                    <a:pt x="1448" y="2564"/>
                  </a:lnTo>
                  <a:lnTo>
                    <a:pt x="1420" y="2563"/>
                  </a:lnTo>
                  <a:lnTo>
                    <a:pt x="1392" y="2563"/>
                  </a:lnTo>
                  <a:lnTo>
                    <a:pt x="1365" y="2563"/>
                  </a:lnTo>
                  <a:lnTo>
                    <a:pt x="1339" y="2563"/>
                  </a:lnTo>
                  <a:lnTo>
                    <a:pt x="1313" y="2563"/>
                  </a:lnTo>
                  <a:lnTo>
                    <a:pt x="1287" y="2563"/>
                  </a:lnTo>
                  <a:lnTo>
                    <a:pt x="1259" y="2563"/>
                  </a:lnTo>
                  <a:lnTo>
                    <a:pt x="1233" y="2563"/>
                  </a:lnTo>
                  <a:lnTo>
                    <a:pt x="1205" y="2563"/>
                  </a:lnTo>
                  <a:lnTo>
                    <a:pt x="1174" y="2563"/>
                  </a:lnTo>
                  <a:lnTo>
                    <a:pt x="1142" y="2563"/>
                  </a:lnTo>
                  <a:lnTo>
                    <a:pt x="1107" y="2563"/>
                  </a:lnTo>
                  <a:lnTo>
                    <a:pt x="1070" y="2563"/>
                  </a:lnTo>
                  <a:lnTo>
                    <a:pt x="1030" y="2563"/>
                  </a:lnTo>
                  <a:lnTo>
                    <a:pt x="986" y="2563"/>
                  </a:lnTo>
                  <a:lnTo>
                    <a:pt x="939" y="2563"/>
                  </a:lnTo>
                  <a:lnTo>
                    <a:pt x="887" y="2563"/>
                  </a:lnTo>
                  <a:lnTo>
                    <a:pt x="832" y="2563"/>
                  </a:lnTo>
                  <a:lnTo>
                    <a:pt x="770" y="2563"/>
                  </a:lnTo>
                  <a:lnTo>
                    <a:pt x="703" y="2564"/>
                  </a:lnTo>
                  <a:lnTo>
                    <a:pt x="633" y="2564"/>
                  </a:lnTo>
                  <a:lnTo>
                    <a:pt x="554" y="2564"/>
                  </a:lnTo>
                  <a:lnTo>
                    <a:pt x="470" y="2564"/>
                  </a:lnTo>
                  <a:lnTo>
                    <a:pt x="380" y="2564"/>
                  </a:lnTo>
                  <a:lnTo>
                    <a:pt x="282" y="2564"/>
                  </a:lnTo>
                  <a:lnTo>
                    <a:pt x="176" y="2564"/>
                  </a:lnTo>
                  <a:lnTo>
                    <a:pt x="141" y="2560"/>
                  </a:lnTo>
                  <a:lnTo>
                    <a:pt x="107" y="2550"/>
                  </a:lnTo>
                  <a:lnTo>
                    <a:pt x="78" y="2533"/>
                  </a:lnTo>
                  <a:lnTo>
                    <a:pt x="52" y="2513"/>
                  </a:lnTo>
                  <a:lnTo>
                    <a:pt x="31" y="2487"/>
                  </a:lnTo>
                  <a:lnTo>
                    <a:pt x="13" y="2456"/>
                  </a:lnTo>
                  <a:lnTo>
                    <a:pt x="4" y="2422"/>
                  </a:lnTo>
                  <a:lnTo>
                    <a:pt x="0" y="2387"/>
                  </a:lnTo>
                  <a:lnTo>
                    <a:pt x="0" y="1972"/>
                  </a:lnTo>
                  <a:lnTo>
                    <a:pt x="0" y="1650"/>
                  </a:lnTo>
                  <a:lnTo>
                    <a:pt x="0" y="1143"/>
                  </a:lnTo>
                  <a:lnTo>
                    <a:pt x="0" y="175"/>
                  </a:lnTo>
                  <a:lnTo>
                    <a:pt x="4" y="139"/>
                  </a:lnTo>
                  <a:lnTo>
                    <a:pt x="13" y="106"/>
                  </a:lnTo>
                  <a:lnTo>
                    <a:pt x="31" y="76"/>
                  </a:lnTo>
                  <a:lnTo>
                    <a:pt x="52" y="52"/>
                  </a:lnTo>
                  <a:lnTo>
                    <a:pt x="78" y="30"/>
                  </a:lnTo>
                  <a:lnTo>
                    <a:pt x="107" y="13"/>
                  </a:lnTo>
                  <a:lnTo>
                    <a:pt x="141" y="3"/>
                  </a:lnTo>
                  <a:lnTo>
                    <a:pt x="176" y="0"/>
                  </a:lnTo>
                  <a:lnTo>
                    <a:pt x="222" y="0"/>
                  </a:lnTo>
                  <a:lnTo>
                    <a:pt x="263" y="0"/>
                  </a:lnTo>
                  <a:lnTo>
                    <a:pt x="300" y="0"/>
                  </a:lnTo>
                  <a:lnTo>
                    <a:pt x="337" y="0"/>
                  </a:lnTo>
                  <a:lnTo>
                    <a:pt x="370" y="0"/>
                  </a:lnTo>
                  <a:lnTo>
                    <a:pt x="400" y="0"/>
                  </a:lnTo>
                  <a:lnTo>
                    <a:pt x="430" y="0"/>
                  </a:lnTo>
                  <a:lnTo>
                    <a:pt x="458" y="0"/>
                  </a:lnTo>
                  <a:lnTo>
                    <a:pt x="484" y="0"/>
                  </a:lnTo>
                  <a:lnTo>
                    <a:pt x="511" y="0"/>
                  </a:lnTo>
                  <a:lnTo>
                    <a:pt x="536" y="0"/>
                  </a:lnTo>
                  <a:lnTo>
                    <a:pt x="563" y="0"/>
                  </a:lnTo>
                  <a:lnTo>
                    <a:pt x="588" y="0"/>
                  </a:lnTo>
                  <a:lnTo>
                    <a:pt x="616" y="0"/>
                  </a:lnTo>
                  <a:lnTo>
                    <a:pt x="646" y="0"/>
                  </a:lnTo>
                  <a:lnTo>
                    <a:pt x="676" y="0"/>
                  </a:lnTo>
                  <a:lnTo>
                    <a:pt x="708" y="0"/>
                  </a:lnTo>
                  <a:lnTo>
                    <a:pt x="742" y="0"/>
                  </a:lnTo>
                  <a:lnTo>
                    <a:pt x="779" y="0"/>
                  </a:lnTo>
                  <a:lnTo>
                    <a:pt x="820" y="0"/>
                  </a:lnTo>
                  <a:lnTo>
                    <a:pt x="863" y="0"/>
                  </a:lnTo>
                  <a:lnTo>
                    <a:pt x="909" y="0"/>
                  </a:lnTo>
                  <a:lnTo>
                    <a:pt x="961" y="0"/>
                  </a:lnTo>
                  <a:lnTo>
                    <a:pt x="1018" y="0"/>
                  </a:lnTo>
                  <a:lnTo>
                    <a:pt x="1079" y="0"/>
                  </a:lnTo>
                  <a:lnTo>
                    <a:pt x="1145" y="0"/>
                  </a:lnTo>
                  <a:lnTo>
                    <a:pt x="1216" y="0"/>
                  </a:lnTo>
                  <a:lnTo>
                    <a:pt x="1295" y="0"/>
                  </a:lnTo>
                  <a:lnTo>
                    <a:pt x="1378" y="0"/>
                  </a:lnTo>
                  <a:lnTo>
                    <a:pt x="1469" y="0"/>
                  </a:lnTo>
                  <a:lnTo>
                    <a:pt x="1565" y="0"/>
                  </a:lnTo>
                  <a:lnTo>
                    <a:pt x="1671" y="0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B5D8F348-E1BB-40F3-942D-C44E9B00B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181"/>
              <a:ext cx="608" cy="843"/>
            </a:xfrm>
            <a:custGeom>
              <a:avLst/>
              <a:gdLst>
                <a:gd name="T0" fmla="*/ 0 w 1825"/>
                <a:gd name="T1" fmla="*/ 0 h 2531"/>
                <a:gd name="T2" fmla="*/ 0 w 1825"/>
                <a:gd name="T3" fmla="*/ 0 h 2531"/>
                <a:gd name="T4" fmla="*/ 0 w 1825"/>
                <a:gd name="T5" fmla="*/ 0 h 2531"/>
                <a:gd name="T6" fmla="*/ 0 w 1825"/>
                <a:gd name="T7" fmla="*/ 0 h 2531"/>
                <a:gd name="T8" fmla="*/ 0 w 1825"/>
                <a:gd name="T9" fmla="*/ 0 h 2531"/>
                <a:gd name="T10" fmla="*/ 0 w 1825"/>
                <a:gd name="T11" fmla="*/ 0 h 2531"/>
                <a:gd name="T12" fmla="*/ 0 w 1825"/>
                <a:gd name="T13" fmla="*/ 0 h 2531"/>
                <a:gd name="T14" fmla="*/ 0 w 1825"/>
                <a:gd name="T15" fmla="*/ 0 h 2531"/>
                <a:gd name="T16" fmla="*/ 0 w 1825"/>
                <a:gd name="T17" fmla="*/ 0 h 2531"/>
                <a:gd name="T18" fmla="*/ 0 w 1825"/>
                <a:gd name="T19" fmla="*/ 0 h 2531"/>
                <a:gd name="T20" fmla="*/ 0 w 1825"/>
                <a:gd name="T21" fmla="*/ 0 h 2531"/>
                <a:gd name="T22" fmla="*/ 0 w 1825"/>
                <a:gd name="T23" fmla="*/ 0 h 2531"/>
                <a:gd name="T24" fmla="*/ 0 w 1825"/>
                <a:gd name="T25" fmla="*/ 0 h 2531"/>
                <a:gd name="T26" fmla="*/ 0 w 1825"/>
                <a:gd name="T27" fmla="*/ 0 h 2531"/>
                <a:gd name="T28" fmla="*/ 0 w 1825"/>
                <a:gd name="T29" fmla="*/ 0 h 2531"/>
                <a:gd name="T30" fmla="*/ 0 w 1825"/>
                <a:gd name="T31" fmla="*/ 0 h 2531"/>
                <a:gd name="T32" fmla="*/ 0 w 1825"/>
                <a:gd name="T33" fmla="*/ 0 h 2531"/>
                <a:gd name="T34" fmla="*/ 0 w 1825"/>
                <a:gd name="T35" fmla="*/ 0 h 2531"/>
                <a:gd name="T36" fmla="*/ 0 w 1825"/>
                <a:gd name="T37" fmla="*/ 0 h 2531"/>
                <a:gd name="T38" fmla="*/ 0 w 1825"/>
                <a:gd name="T39" fmla="*/ 0 h 2531"/>
                <a:gd name="T40" fmla="*/ 0 w 1825"/>
                <a:gd name="T41" fmla="*/ 0 h 2531"/>
                <a:gd name="T42" fmla="*/ 0 w 1825"/>
                <a:gd name="T43" fmla="*/ 0 h 2531"/>
                <a:gd name="T44" fmla="*/ 0 w 1825"/>
                <a:gd name="T45" fmla="*/ 0 h 2531"/>
                <a:gd name="T46" fmla="*/ 0 w 1825"/>
                <a:gd name="T47" fmla="*/ 0 h 2531"/>
                <a:gd name="T48" fmla="*/ 0 w 1825"/>
                <a:gd name="T49" fmla="*/ 0 h 2531"/>
                <a:gd name="T50" fmla="*/ 0 w 1825"/>
                <a:gd name="T51" fmla="*/ 0 h 2531"/>
                <a:gd name="T52" fmla="*/ 0 w 1825"/>
                <a:gd name="T53" fmla="*/ 0 h 2531"/>
                <a:gd name="T54" fmla="*/ 0 w 1825"/>
                <a:gd name="T55" fmla="*/ 0 h 2531"/>
                <a:gd name="T56" fmla="*/ 0 w 1825"/>
                <a:gd name="T57" fmla="*/ 0 h 2531"/>
                <a:gd name="T58" fmla="*/ 0 w 1825"/>
                <a:gd name="T59" fmla="*/ 0 h 2531"/>
                <a:gd name="T60" fmla="*/ 0 w 1825"/>
                <a:gd name="T61" fmla="*/ 0 h 2531"/>
                <a:gd name="T62" fmla="*/ 0 w 1825"/>
                <a:gd name="T63" fmla="*/ 0 h 2531"/>
                <a:gd name="T64" fmla="*/ 0 w 1825"/>
                <a:gd name="T65" fmla="*/ 0 h 2531"/>
                <a:gd name="T66" fmla="*/ 0 w 1825"/>
                <a:gd name="T67" fmla="*/ 0 h 2531"/>
                <a:gd name="T68" fmla="*/ 0 w 1825"/>
                <a:gd name="T69" fmla="*/ 0 h 2531"/>
                <a:gd name="T70" fmla="*/ 0 w 1825"/>
                <a:gd name="T71" fmla="*/ 0 h 2531"/>
                <a:gd name="T72" fmla="*/ 0 w 1825"/>
                <a:gd name="T73" fmla="*/ 0 h 2531"/>
                <a:gd name="T74" fmla="*/ 0 w 1825"/>
                <a:gd name="T75" fmla="*/ 0 h 25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25"/>
                <a:gd name="T115" fmla="*/ 0 h 2531"/>
                <a:gd name="T116" fmla="*/ 1825 w 1825"/>
                <a:gd name="T117" fmla="*/ 2531 h 25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25" h="2531">
                  <a:moveTo>
                    <a:pt x="174" y="0"/>
                  </a:moveTo>
                  <a:lnTo>
                    <a:pt x="1650" y="0"/>
                  </a:lnTo>
                  <a:lnTo>
                    <a:pt x="1685" y="4"/>
                  </a:lnTo>
                  <a:lnTo>
                    <a:pt x="1717" y="14"/>
                  </a:lnTo>
                  <a:lnTo>
                    <a:pt x="1747" y="30"/>
                  </a:lnTo>
                  <a:lnTo>
                    <a:pt x="1772" y="52"/>
                  </a:lnTo>
                  <a:lnTo>
                    <a:pt x="1794" y="78"/>
                  </a:lnTo>
                  <a:lnTo>
                    <a:pt x="1811" y="108"/>
                  </a:lnTo>
                  <a:lnTo>
                    <a:pt x="1820" y="140"/>
                  </a:lnTo>
                  <a:lnTo>
                    <a:pt x="1825" y="174"/>
                  </a:lnTo>
                  <a:lnTo>
                    <a:pt x="1825" y="2357"/>
                  </a:lnTo>
                  <a:lnTo>
                    <a:pt x="1820" y="2393"/>
                  </a:lnTo>
                  <a:lnTo>
                    <a:pt x="1811" y="2425"/>
                  </a:lnTo>
                  <a:lnTo>
                    <a:pt x="1794" y="2455"/>
                  </a:lnTo>
                  <a:lnTo>
                    <a:pt x="1772" y="2479"/>
                  </a:lnTo>
                  <a:lnTo>
                    <a:pt x="1747" y="2501"/>
                  </a:lnTo>
                  <a:lnTo>
                    <a:pt x="1717" y="2518"/>
                  </a:lnTo>
                  <a:lnTo>
                    <a:pt x="1685" y="2528"/>
                  </a:lnTo>
                  <a:lnTo>
                    <a:pt x="1650" y="2531"/>
                  </a:lnTo>
                  <a:lnTo>
                    <a:pt x="174" y="2531"/>
                  </a:lnTo>
                  <a:lnTo>
                    <a:pt x="140" y="2528"/>
                  </a:lnTo>
                  <a:lnTo>
                    <a:pt x="108" y="2518"/>
                  </a:lnTo>
                  <a:lnTo>
                    <a:pt x="78" y="2501"/>
                  </a:lnTo>
                  <a:lnTo>
                    <a:pt x="52" y="2479"/>
                  </a:lnTo>
                  <a:lnTo>
                    <a:pt x="31" y="2455"/>
                  </a:lnTo>
                  <a:lnTo>
                    <a:pt x="14" y="2425"/>
                  </a:lnTo>
                  <a:lnTo>
                    <a:pt x="5" y="2393"/>
                  </a:lnTo>
                  <a:lnTo>
                    <a:pt x="0" y="2357"/>
                  </a:lnTo>
                  <a:lnTo>
                    <a:pt x="0" y="174"/>
                  </a:lnTo>
                  <a:lnTo>
                    <a:pt x="5" y="140"/>
                  </a:lnTo>
                  <a:lnTo>
                    <a:pt x="14" y="108"/>
                  </a:lnTo>
                  <a:lnTo>
                    <a:pt x="31" y="78"/>
                  </a:lnTo>
                  <a:lnTo>
                    <a:pt x="52" y="52"/>
                  </a:lnTo>
                  <a:lnTo>
                    <a:pt x="78" y="30"/>
                  </a:lnTo>
                  <a:lnTo>
                    <a:pt x="108" y="14"/>
                  </a:lnTo>
                  <a:lnTo>
                    <a:pt x="140" y="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ADEA8EF6-2C93-48D0-9016-BA17D47CC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" y="2424"/>
              <a:ext cx="121" cy="119"/>
            </a:xfrm>
            <a:custGeom>
              <a:avLst/>
              <a:gdLst>
                <a:gd name="T0" fmla="*/ 0 w 362"/>
                <a:gd name="T1" fmla="*/ 0 h 359"/>
                <a:gd name="T2" fmla="*/ 0 w 362"/>
                <a:gd name="T3" fmla="*/ 0 h 359"/>
                <a:gd name="T4" fmla="*/ 0 w 362"/>
                <a:gd name="T5" fmla="*/ 0 h 359"/>
                <a:gd name="T6" fmla="*/ 0 w 362"/>
                <a:gd name="T7" fmla="*/ 0 h 359"/>
                <a:gd name="T8" fmla="*/ 0 w 362"/>
                <a:gd name="T9" fmla="*/ 0 h 359"/>
                <a:gd name="T10" fmla="*/ 0 w 362"/>
                <a:gd name="T11" fmla="*/ 0 h 359"/>
                <a:gd name="T12" fmla="*/ 0 w 362"/>
                <a:gd name="T13" fmla="*/ 0 h 359"/>
                <a:gd name="T14" fmla="*/ 0 w 362"/>
                <a:gd name="T15" fmla="*/ 0 h 359"/>
                <a:gd name="T16" fmla="*/ 0 w 362"/>
                <a:gd name="T17" fmla="*/ 0 h 359"/>
                <a:gd name="T18" fmla="*/ 0 w 362"/>
                <a:gd name="T19" fmla="*/ 0 h 359"/>
                <a:gd name="T20" fmla="*/ 0 w 362"/>
                <a:gd name="T21" fmla="*/ 0 h 359"/>
                <a:gd name="T22" fmla="*/ 0 w 362"/>
                <a:gd name="T23" fmla="*/ 0 h 359"/>
                <a:gd name="T24" fmla="*/ 0 w 362"/>
                <a:gd name="T25" fmla="*/ 0 h 359"/>
                <a:gd name="T26" fmla="*/ 0 w 362"/>
                <a:gd name="T27" fmla="*/ 0 h 359"/>
                <a:gd name="T28" fmla="*/ 0 w 362"/>
                <a:gd name="T29" fmla="*/ 0 h 359"/>
                <a:gd name="T30" fmla="*/ 0 w 362"/>
                <a:gd name="T31" fmla="*/ 0 h 359"/>
                <a:gd name="T32" fmla="*/ 0 w 362"/>
                <a:gd name="T33" fmla="*/ 0 h 359"/>
                <a:gd name="T34" fmla="*/ 0 w 362"/>
                <a:gd name="T35" fmla="*/ 0 h 359"/>
                <a:gd name="T36" fmla="*/ 0 w 362"/>
                <a:gd name="T37" fmla="*/ 0 h 359"/>
                <a:gd name="T38" fmla="*/ 0 w 362"/>
                <a:gd name="T39" fmla="*/ 0 h 359"/>
                <a:gd name="T40" fmla="*/ 0 w 362"/>
                <a:gd name="T41" fmla="*/ 0 h 359"/>
                <a:gd name="T42" fmla="*/ 0 w 362"/>
                <a:gd name="T43" fmla="*/ 0 h 359"/>
                <a:gd name="T44" fmla="*/ 0 w 362"/>
                <a:gd name="T45" fmla="*/ 0 h 359"/>
                <a:gd name="T46" fmla="*/ 0 w 362"/>
                <a:gd name="T47" fmla="*/ 0 h 359"/>
                <a:gd name="T48" fmla="*/ 0 w 362"/>
                <a:gd name="T49" fmla="*/ 0 h 359"/>
                <a:gd name="T50" fmla="*/ 0 w 362"/>
                <a:gd name="T51" fmla="*/ 0 h 359"/>
                <a:gd name="T52" fmla="*/ 0 w 362"/>
                <a:gd name="T53" fmla="*/ 0 h 359"/>
                <a:gd name="T54" fmla="*/ 0 w 362"/>
                <a:gd name="T55" fmla="*/ 0 h 359"/>
                <a:gd name="T56" fmla="*/ 0 w 362"/>
                <a:gd name="T57" fmla="*/ 0 h 359"/>
                <a:gd name="T58" fmla="*/ 0 w 362"/>
                <a:gd name="T59" fmla="*/ 0 h 359"/>
                <a:gd name="T60" fmla="*/ 0 w 362"/>
                <a:gd name="T61" fmla="*/ 0 h 359"/>
                <a:gd name="T62" fmla="*/ 0 w 362"/>
                <a:gd name="T63" fmla="*/ 0 h 359"/>
                <a:gd name="T64" fmla="*/ 0 w 362"/>
                <a:gd name="T65" fmla="*/ 0 h 359"/>
                <a:gd name="T66" fmla="*/ 0 w 362"/>
                <a:gd name="T67" fmla="*/ 0 h 359"/>
                <a:gd name="T68" fmla="*/ 0 w 362"/>
                <a:gd name="T69" fmla="*/ 0 h 359"/>
                <a:gd name="T70" fmla="*/ 0 w 362"/>
                <a:gd name="T71" fmla="*/ 0 h 359"/>
                <a:gd name="T72" fmla="*/ 0 w 362"/>
                <a:gd name="T73" fmla="*/ 0 h 359"/>
                <a:gd name="T74" fmla="*/ 0 w 362"/>
                <a:gd name="T75" fmla="*/ 0 h 359"/>
                <a:gd name="T76" fmla="*/ 0 w 362"/>
                <a:gd name="T77" fmla="*/ 0 h 359"/>
                <a:gd name="T78" fmla="*/ 0 w 362"/>
                <a:gd name="T79" fmla="*/ 0 h 359"/>
                <a:gd name="T80" fmla="*/ 0 w 362"/>
                <a:gd name="T81" fmla="*/ 0 h 3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2"/>
                <a:gd name="T124" fmla="*/ 0 h 359"/>
                <a:gd name="T125" fmla="*/ 362 w 362"/>
                <a:gd name="T126" fmla="*/ 359 h 35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2" h="359">
                  <a:moveTo>
                    <a:pt x="362" y="179"/>
                  </a:moveTo>
                  <a:lnTo>
                    <a:pt x="360" y="165"/>
                  </a:lnTo>
                  <a:lnTo>
                    <a:pt x="358" y="149"/>
                  </a:lnTo>
                  <a:lnTo>
                    <a:pt x="356" y="133"/>
                  </a:lnTo>
                  <a:lnTo>
                    <a:pt x="350" y="118"/>
                  </a:lnTo>
                  <a:lnTo>
                    <a:pt x="345" y="104"/>
                  </a:lnTo>
                  <a:lnTo>
                    <a:pt x="337" y="91"/>
                  </a:lnTo>
                  <a:lnTo>
                    <a:pt x="328" y="76"/>
                  </a:lnTo>
                  <a:lnTo>
                    <a:pt x="318" y="64"/>
                  </a:lnTo>
                  <a:lnTo>
                    <a:pt x="308" y="52"/>
                  </a:lnTo>
                  <a:lnTo>
                    <a:pt x="297" y="42"/>
                  </a:lnTo>
                  <a:lnTo>
                    <a:pt x="284" y="33"/>
                  </a:lnTo>
                  <a:lnTo>
                    <a:pt x="271" y="24"/>
                  </a:lnTo>
                  <a:lnTo>
                    <a:pt x="256" y="16"/>
                  </a:lnTo>
                  <a:lnTo>
                    <a:pt x="242" y="11"/>
                  </a:lnTo>
                  <a:lnTo>
                    <a:pt x="228" y="6"/>
                  </a:lnTo>
                  <a:lnTo>
                    <a:pt x="212" y="3"/>
                  </a:lnTo>
                  <a:lnTo>
                    <a:pt x="195" y="1"/>
                  </a:lnTo>
                  <a:lnTo>
                    <a:pt x="181" y="0"/>
                  </a:lnTo>
                  <a:lnTo>
                    <a:pt x="167" y="1"/>
                  </a:lnTo>
                  <a:lnTo>
                    <a:pt x="151" y="3"/>
                  </a:lnTo>
                  <a:lnTo>
                    <a:pt x="134" y="6"/>
                  </a:lnTo>
                  <a:lnTo>
                    <a:pt x="120" y="11"/>
                  </a:lnTo>
                  <a:lnTo>
                    <a:pt x="106" y="16"/>
                  </a:lnTo>
                  <a:lnTo>
                    <a:pt x="91" y="24"/>
                  </a:lnTo>
                  <a:lnTo>
                    <a:pt x="78" y="33"/>
                  </a:lnTo>
                  <a:lnTo>
                    <a:pt x="65" y="42"/>
                  </a:lnTo>
                  <a:lnTo>
                    <a:pt x="54" y="52"/>
                  </a:lnTo>
                  <a:lnTo>
                    <a:pt x="44" y="64"/>
                  </a:lnTo>
                  <a:lnTo>
                    <a:pt x="33" y="76"/>
                  </a:lnTo>
                  <a:lnTo>
                    <a:pt x="25" y="90"/>
                  </a:lnTo>
                  <a:lnTo>
                    <a:pt x="17" y="104"/>
                  </a:lnTo>
                  <a:lnTo>
                    <a:pt x="13" y="118"/>
                  </a:lnTo>
                  <a:lnTo>
                    <a:pt x="7" y="133"/>
                  </a:lnTo>
                  <a:lnTo>
                    <a:pt x="4" y="149"/>
                  </a:lnTo>
                  <a:lnTo>
                    <a:pt x="2" y="165"/>
                  </a:lnTo>
                  <a:lnTo>
                    <a:pt x="0" y="179"/>
                  </a:lnTo>
                  <a:lnTo>
                    <a:pt x="2" y="194"/>
                  </a:lnTo>
                  <a:lnTo>
                    <a:pt x="4" y="209"/>
                  </a:lnTo>
                  <a:lnTo>
                    <a:pt x="7" y="226"/>
                  </a:lnTo>
                  <a:lnTo>
                    <a:pt x="13" y="240"/>
                  </a:lnTo>
                  <a:lnTo>
                    <a:pt x="17" y="254"/>
                  </a:lnTo>
                  <a:lnTo>
                    <a:pt x="25" y="268"/>
                  </a:lnTo>
                  <a:lnTo>
                    <a:pt x="33" y="282"/>
                  </a:lnTo>
                  <a:lnTo>
                    <a:pt x="44" y="294"/>
                  </a:lnTo>
                  <a:lnTo>
                    <a:pt x="54" y="307"/>
                  </a:lnTo>
                  <a:lnTo>
                    <a:pt x="65" y="316"/>
                  </a:lnTo>
                  <a:lnTo>
                    <a:pt x="78" y="325"/>
                  </a:lnTo>
                  <a:lnTo>
                    <a:pt x="91" y="334"/>
                  </a:lnTo>
                  <a:lnTo>
                    <a:pt x="106" y="342"/>
                  </a:lnTo>
                  <a:lnTo>
                    <a:pt x="120" y="346"/>
                  </a:lnTo>
                  <a:lnTo>
                    <a:pt x="134" y="352"/>
                  </a:lnTo>
                  <a:lnTo>
                    <a:pt x="151" y="355"/>
                  </a:lnTo>
                  <a:lnTo>
                    <a:pt x="167" y="357"/>
                  </a:lnTo>
                  <a:lnTo>
                    <a:pt x="181" y="359"/>
                  </a:lnTo>
                  <a:lnTo>
                    <a:pt x="195" y="357"/>
                  </a:lnTo>
                  <a:lnTo>
                    <a:pt x="212" y="355"/>
                  </a:lnTo>
                  <a:lnTo>
                    <a:pt x="228" y="352"/>
                  </a:lnTo>
                  <a:lnTo>
                    <a:pt x="242" y="346"/>
                  </a:lnTo>
                  <a:lnTo>
                    <a:pt x="256" y="342"/>
                  </a:lnTo>
                  <a:lnTo>
                    <a:pt x="271" y="334"/>
                  </a:lnTo>
                  <a:lnTo>
                    <a:pt x="284" y="325"/>
                  </a:lnTo>
                  <a:lnTo>
                    <a:pt x="297" y="316"/>
                  </a:lnTo>
                  <a:lnTo>
                    <a:pt x="308" y="307"/>
                  </a:lnTo>
                  <a:lnTo>
                    <a:pt x="318" y="294"/>
                  </a:lnTo>
                  <a:lnTo>
                    <a:pt x="328" y="282"/>
                  </a:lnTo>
                  <a:lnTo>
                    <a:pt x="337" y="269"/>
                  </a:lnTo>
                  <a:lnTo>
                    <a:pt x="345" y="254"/>
                  </a:lnTo>
                  <a:lnTo>
                    <a:pt x="350" y="240"/>
                  </a:lnTo>
                  <a:lnTo>
                    <a:pt x="356" y="226"/>
                  </a:lnTo>
                  <a:lnTo>
                    <a:pt x="358" y="209"/>
                  </a:lnTo>
                  <a:lnTo>
                    <a:pt x="358" y="208"/>
                  </a:lnTo>
                  <a:lnTo>
                    <a:pt x="359" y="206"/>
                  </a:lnTo>
                  <a:lnTo>
                    <a:pt x="359" y="204"/>
                  </a:lnTo>
                  <a:lnTo>
                    <a:pt x="359" y="200"/>
                  </a:lnTo>
                  <a:lnTo>
                    <a:pt x="360" y="196"/>
                  </a:lnTo>
                  <a:lnTo>
                    <a:pt x="360" y="192"/>
                  </a:lnTo>
                  <a:lnTo>
                    <a:pt x="362" y="188"/>
                  </a:lnTo>
                  <a:lnTo>
                    <a:pt x="362" y="184"/>
                  </a:lnTo>
                  <a:lnTo>
                    <a:pt x="362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9101ED0-7266-4A96-9E89-0B94B6E83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" y="2424"/>
              <a:ext cx="121" cy="119"/>
            </a:xfrm>
            <a:custGeom>
              <a:avLst/>
              <a:gdLst>
                <a:gd name="T0" fmla="*/ 0 w 362"/>
                <a:gd name="T1" fmla="*/ 0 h 359"/>
                <a:gd name="T2" fmla="*/ 0 w 362"/>
                <a:gd name="T3" fmla="*/ 0 h 359"/>
                <a:gd name="T4" fmla="*/ 0 w 362"/>
                <a:gd name="T5" fmla="*/ 0 h 359"/>
                <a:gd name="T6" fmla="*/ 0 w 362"/>
                <a:gd name="T7" fmla="*/ 0 h 359"/>
                <a:gd name="T8" fmla="*/ 0 w 362"/>
                <a:gd name="T9" fmla="*/ 0 h 359"/>
                <a:gd name="T10" fmla="*/ 0 w 362"/>
                <a:gd name="T11" fmla="*/ 0 h 359"/>
                <a:gd name="T12" fmla="*/ 0 w 362"/>
                <a:gd name="T13" fmla="*/ 0 h 359"/>
                <a:gd name="T14" fmla="*/ 0 w 362"/>
                <a:gd name="T15" fmla="*/ 0 h 359"/>
                <a:gd name="T16" fmla="*/ 0 w 362"/>
                <a:gd name="T17" fmla="*/ 0 h 359"/>
                <a:gd name="T18" fmla="*/ 0 w 362"/>
                <a:gd name="T19" fmla="*/ 0 h 359"/>
                <a:gd name="T20" fmla="*/ 0 w 362"/>
                <a:gd name="T21" fmla="*/ 0 h 359"/>
                <a:gd name="T22" fmla="*/ 0 w 362"/>
                <a:gd name="T23" fmla="*/ 0 h 359"/>
                <a:gd name="T24" fmla="*/ 0 w 362"/>
                <a:gd name="T25" fmla="*/ 0 h 359"/>
                <a:gd name="T26" fmla="*/ 0 w 362"/>
                <a:gd name="T27" fmla="*/ 0 h 359"/>
                <a:gd name="T28" fmla="*/ 0 w 362"/>
                <a:gd name="T29" fmla="*/ 0 h 359"/>
                <a:gd name="T30" fmla="*/ 0 w 362"/>
                <a:gd name="T31" fmla="*/ 0 h 359"/>
                <a:gd name="T32" fmla="*/ 0 w 362"/>
                <a:gd name="T33" fmla="*/ 0 h 359"/>
                <a:gd name="T34" fmla="*/ 0 w 362"/>
                <a:gd name="T35" fmla="*/ 0 h 359"/>
                <a:gd name="T36" fmla="*/ 0 w 362"/>
                <a:gd name="T37" fmla="*/ 0 h 359"/>
                <a:gd name="T38" fmla="*/ 0 w 362"/>
                <a:gd name="T39" fmla="*/ 0 h 359"/>
                <a:gd name="T40" fmla="*/ 0 w 362"/>
                <a:gd name="T41" fmla="*/ 0 h 359"/>
                <a:gd name="T42" fmla="*/ 0 w 362"/>
                <a:gd name="T43" fmla="*/ 0 h 359"/>
                <a:gd name="T44" fmla="*/ 0 w 362"/>
                <a:gd name="T45" fmla="*/ 0 h 359"/>
                <a:gd name="T46" fmla="*/ 0 w 362"/>
                <a:gd name="T47" fmla="*/ 0 h 359"/>
                <a:gd name="T48" fmla="*/ 0 w 362"/>
                <a:gd name="T49" fmla="*/ 0 h 359"/>
                <a:gd name="T50" fmla="*/ 0 w 362"/>
                <a:gd name="T51" fmla="*/ 0 h 359"/>
                <a:gd name="T52" fmla="*/ 0 w 362"/>
                <a:gd name="T53" fmla="*/ 0 h 359"/>
                <a:gd name="T54" fmla="*/ 0 w 362"/>
                <a:gd name="T55" fmla="*/ 0 h 359"/>
                <a:gd name="T56" fmla="*/ 0 w 362"/>
                <a:gd name="T57" fmla="*/ 0 h 359"/>
                <a:gd name="T58" fmla="*/ 0 w 362"/>
                <a:gd name="T59" fmla="*/ 0 h 359"/>
                <a:gd name="T60" fmla="*/ 0 w 362"/>
                <a:gd name="T61" fmla="*/ 0 h 359"/>
                <a:gd name="T62" fmla="*/ 0 w 362"/>
                <a:gd name="T63" fmla="*/ 0 h 359"/>
                <a:gd name="T64" fmla="*/ 0 w 362"/>
                <a:gd name="T65" fmla="*/ 0 h 359"/>
                <a:gd name="T66" fmla="*/ 0 w 362"/>
                <a:gd name="T67" fmla="*/ 0 h 359"/>
                <a:gd name="T68" fmla="*/ 0 w 362"/>
                <a:gd name="T69" fmla="*/ 0 h 359"/>
                <a:gd name="T70" fmla="*/ 0 w 362"/>
                <a:gd name="T71" fmla="*/ 0 h 359"/>
                <a:gd name="T72" fmla="*/ 0 w 362"/>
                <a:gd name="T73" fmla="*/ 0 h 359"/>
                <a:gd name="T74" fmla="*/ 0 w 362"/>
                <a:gd name="T75" fmla="*/ 0 h 359"/>
                <a:gd name="T76" fmla="*/ 0 w 362"/>
                <a:gd name="T77" fmla="*/ 0 h 359"/>
                <a:gd name="T78" fmla="*/ 0 w 362"/>
                <a:gd name="T79" fmla="*/ 0 h 359"/>
                <a:gd name="T80" fmla="*/ 0 w 362"/>
                <a:gd name="T81" fmla="*/ 0 h 3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2"/>
                <a:gd name="T124" fmla="*/ 0 h 359"/>
                <a:gd name="T125" fmla="*/ 362 w 362"/>
                <a:gd name="T126" fmla="*/ 359 h 35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2" h="359">
                  <a:moveTo>
                    <a:pt x="362" y="179"/>
                  </a:moveTo>
                  <a:lnTo>
                    <a:pt x="360" y="165"/>
                  </a:lnTo>
                  <a:lnTo>
                    <a:pt x="358" y="149"/>
                  </a:lnTo>
                  <a:lnTo>
                    <a:pt x="356" y="133"/>
                  </a:lnTo>
                  <a:lnTo>
                    <a:pt x="350" y="118"/>
                  </a:lnTo>
                  <a:lnTo>
                    <a:pt x="345" y="104"/>
                  </a:lnTo>
                  <a:lnTo>
                    <a:pt x="337" y="91"/>
                  </a:lnTo>
                  <a:lnTo>
                    <a:pt x="328" y="76"/>
                  </a:lnTo>
                  <a:lnTo>
                    <a:pt x="318" y="64"/>
                  </a:lnTo>
                  <a:lnTo>
                    <a:pt x="308" y="52"/>
                  </a:lnTo>
                  <a:lnTo>
                    <a:pt x="297" y="42"/>
                  </a:lnTo>
                  <a:lnTo>
                    <a:pt x="284" y="33"/>
                  </a:lnTo>
                  <a:lnTo>
                    <a:pt x="271" y="24"/>
                  </a:lnTo>
                  <a:lnTo>
                    <a:pt x="256" y="16"/>
                  </a:lnTo>
                  <a:lnTo>
                    <a:pt x="242" y="11"/>
                  </a:lnTo>
                  <a:lnTo>
                    <a:pt x="228" y="6"/>
                  </a:lnTo>
                  <a:lnTo>
                    <a:pt x="212" y="3"/>
                  </a:lnTo>
                  <a:lnTo>
                    <a:pt x="195" y="1"/>
                  </a:lnTo>
                  <a:lnTo>
                    <a:pt x="181" y="0"/>
                  </a:lnTo>
                  <a:lnTo>
                    <a:pt x="167" y="1"/>
                  </a:lnTo>
                  <a:lnTo>
                    <a:pt x="151" y="3"/>
                  </a:lnTo>
                  <a:lnTo>
                    <a:pt x="134" y="6"/>
                  </a:lnTo>
                  <a:lnTo>
                    <a:pt x="120" y="11"/>
                  </a:lnTo>
                  <a:lnTo>
                    <a:pt x="106" y="16"/>
                  </a:lnTo>
                  <a:lnTo>
                    <a:pt x="91" y="24"/>
                  </a:lnTo>
                  <a:lnTo>
                    <a:pt x="78" y="33"/>
                  </a:lnTo>
                  <a:lnTo>
                    <a:pt x="65" y="42"/>
                  </a:lnTo>
                  <a:lnTo>
                    <a:pt x="54" y="52"/>
                  </a:lnTo>
                  <a:lnTo>
                    <a:pt x="44" y="64"/>
                  </a:lnTo>
                  <a:lnTo>
                    <a:pt x="33" y="76"/>
                  </a:lnTo>
                  <a:lnTo>
                    <a:pt x="25" y="90"/>
                  </a:lnTo>
                  <a:lnTo>
                    <a:pt x="17" y="104"/>
                  </a:lnTo>
                  <a:lnTo>
                    <a:pt x="13" y="118"/>
                  </a:lnTo>
                  <a:lnTo>
                    <a:pt x="7" y="133"/>
                  </a:lnTo>
                  <a:lnTo>
                    <a:pt x="4" y="149"/>
                  </a:lnTo>
                  <a:lnTo>
                    <a:pt x="2" y="165"/>
                  </a:lnTo>
                  <a:lnTo>
                    <a:pt x="0" y="179"/>
                  </a:lnTo>
                  <a:lnTo>
                    <a:pt x="2" y="194"/>
                  </a:lnTo>
                  <a:lnTo>
                    <a:pt x="4" y="209"/>
                  </a:lnTo>
                  <a:lnTo>
                    <a:pt x="7" y="226"/>
                  </a:lnTo>
                  <a:lnTo>
                    <a:pt x="13" y="240"/>
                  </a:lnTo>
                  <a:lnTo>
                    <a:pt x="17" y="254"/>
                  </a:lnTo>
                  <a:lnTo>
                    <a:pt x="25" y="268"/>
                  </a:lnTo>
                  <a:lnTo>
                    <a:pt x="33" y="282"/>
                  </a:lnTo>
                  <a:lnTo>
                    <a:pt x="44" y="294"/>
                  </a:lnTo>
                  <a:lnTo>
                    <a:pt x="54" y="307"/>
                  </a:lnTo>
                  <a:lnTo>
                    <a:pt x="65" y="316"/>
                  </a:lnTo>
                  <a:lnTo>
                    <a:pt x="78" y="325"/>
                  </a:lnTo>
                  <a:lnTo>
                    <a:pt x="91" y="334"/>
                  </a:lnTo>
                  <a:lnTo>
                    <a:pt x="106" y="342"/>
                  </a:lnTo>
                  <a:lnTo>
                    <a:pt x="120" y="346"/>
                  </a:lnTo>
                  <a:lnTo>
                    <a:pt x="134" y="352"/>
                  </a:lnTo>
                  <a:lnTo>
                    <a:pt x="151" y="355"/>
                  </a:lnTo>
                  <a:lnTo>
                    <a:pt x="167" y="357"/>
                  </a:lnTo>
                  <a:lnTo>
                    <a:pt x="181" y="359"/>
                  </a:lnTo>
                  <a:lnTo>
                    <a:pt x="195" y="357"/>
                  </a:lnTo>
                  <a:lnTo>
                    <a:pt x="212" y="355"/>
                  </a:lnTo>
                  <a:lnTo>
                    <a:pt x="228" y="352"/>
                  </a:lnTo>
                  <a:lnTo>
                    <a:pt x="242" y="346"/>
                  </a:lnTo>
                  <a:lnTo>
                    <a:pt x="256" y="342"/>
                  </a:lnTo>
                  <a:lnTo>
                    <a:pt x="271" y="334"/>
                  </a:lnTo>
                  <a:lnTo>
                    <a:pt x="284" y="325"/>
                  </a:lnTo>
                  <a:lnTo>
                    <a:pt x="297" y="316"/>
                  </a:lnTo>
                  <a:lnTo>
                    <a:pt x="308" y="307"/>
                  </a:lnTo>
                  <a:lnTo>
                    <a:pt x="318" y="294"/>
                  </a:lnTo>
                  <a:lnTo>
                    <a:pt x="328" y="282"/>
                  </a:lnTo>
                  <a:lnTo>
                    <a:pt x="337" y="269"/>
                  </a:lnTo>
                  <a:lnTo>
                    <a:pt x="345" y="254"/>
                  </a:lnTo>
                  <a:lnTo>
                    <a:pt x="350" y="240"/>
                  </a:lnTo>
                  <a:lnTo>
                    <a:pt x="356" y="226"/>
                  </a:lnTo>
                  <a:lnTo>
                    <a:pt x="358" y="209"/>
                  </a:lnTo>
                  <a:lnTo>
                    <a:pt x="358" y="208"/>
                  </a:lnTo>
                  <a:lnTo>
                    <a:pt x="359" y="206"/>
                  </a:lnTo>
                  <a:lnTo>
                    <a:pt x="359" y="204"/>
                  </a:lnTo>
                  <a:lnTo>
                    <a:pt x="359" y="200"/>
                  </a:lnTo>
                  <a:lnTo>
                    <a:pt x="360" y="196"/>
                  </a:lnTo>
                  <a:lnTo>
                    <a:pt x="360" y="192"/>
                  </a:lnTo>
                  <a:lnTo>
                    <a:pt x="362" y="188"/>
                  </a:lnTo>
                  <a:lnTo>
                    <a:pt x="362" y="184"/>
                  </a:lnTo>
                  <a:lnTo>
                    <a:pt x="362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9F469027-2DE1-4548-BD91-F5B2CF85B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" y="2428"/>
              <a:ext cx="106" cy="107"/>
            </a:xfrm>
            <a:custGeom>
              <a:avLst/>
              <a:gdLst>
                <a:gd name="T0" fmla="*/ 0 w 317"/>
                <a:gd name="T1" fmla="*/ 0 h 322"/>
                <a:gd name="T2" fmla="*/ 0 w 317"/>
                <a:gd name="T3" fmla="*/ 0 h 322"/>
                <a:gd name="T4" fmla="*/ 0 w 317"/>
                <a:gd name="T5" fmla="*/ 0 h 322"/>
                <a:gd name="T6" fmla="*/ 0 w 317"/>
                <a:gd name="T7" fmla="*/ 0 h 322"/>
                <a:gd name="T8" fmla="*/ 0 w 317"/>
                <a:gd name="T9" fmla="*/ 0 h 322"/>
                <a:gd name="T10" fmla="*/ 0 w 317"/>
                <a:gd name="T11" fmla="*/ 0 h 322"/>
                <a:gd name="T12" fmla="*/ 0 w 317"/>
                <a:gd name="T13" fmla="*/ 0 h 322"/>
                <a:gd name="T14" fmla="*/ 0 w 317"/>
                <a:gd name="T15" fmla="*/ 0 h 322"/>
                <a:gd name="T16" fmla="*/ 0 w 317"/>
                <a:gd name="T17" fmla="*/ 0 h 322"/>
                <a:gd name="T18" fmla="*/ 0 w 317"/>
                <a:gd name="T19" fmla="*/ 0 h 322"/>
                <a:gd name="T20" fmla="*/ 0 w 317"/>
                <a:gd name="T21" fmla="*/ 0 h 322"/>
                <a:gd name="T22" fmla="*/ 0 w 317"/>
                <a:gd name="T23" fmla="*/ 0 h 322"/>
                <a:gd name="T24" fmla="*/ 0 w 317"/>
                <a:gd name="T25" fmla="*/ 0 h 322"/>
                <a:gd name="T26" fmla="*/ 0 w 317"/>
                <a:gd name="T27" fmla="*/ 0 h 322"/>
                <a:gd name="T28" fmla="*/ 0 w 317"/>
                <a:gd name="T29" fmla="*/ 0 h 322"/>
                <a:gd name="T30" fmla="*/ 0 w 317"/>
                <a:gd name="T31" fmla="*/ 0 h 322"/>
                <a:gd name="T32" fmla="*/ 0 w 317"/>
                <a:gd name="T33" fmla="*/ 0 h 322"/>
                <a:gd name="T34" fmla="*/ 0 w 317"/>
                <a:gd name="T35" fmla="*/ 0 h 322"/>
                <a:gd name="T36" fmla="*/ 0 w 317"/>
                <a:gd name="T37" fmla="*/ 0 h 322"/>
                <a:gd name="T38" fmla="*/ 0 w 317"/>
                <a:gd name="T39" fmla="*/ 0 h 322"/>
                <a:gd name="T40" fmla="*/ 0 w 317"/>
                <a:gd name="T41" fmla="*/ 0 h 322"/>
                <a:gd name="T42" fmla="*/ 0 w 317"/>
                <a:gd name="T43" fmla="*/ 0 h 322"/>
                <a:gd name="T44" fmla="*/ 0 w 317"/>
                <a:gd name="T45" fmla="*/ 0 h 322"/>
                <a:gd name="T46" fmla="*/ 0 w 317"/>
                <a:gd name="T47" fmla="*/ 0 h 322"/>
                <a:gd name="T48" fmla="*/ 0 w 317"/>
                <a:gd name="T49" fmla="*/ 0 h 322"/>
                <a:gd name="T50" fmla="*/ 0 w 317"/>
                <a:gd name="T51" fmla="*/ 0 h 322"/>
                <a:gd name="T52" fmla="*/ 0 w 317"/>
                <a:gd name="T53" fmla="*/ 0 h 322"/>
                <a:gd name="T54" fmla="*/ 0 w 317"/>
                <a:gd name="T55" fmla="*/ 0 h 322"/>
                <a:gd name="T56" fmla="*/ 0 w 317"/>
                <a:gd name="T57" fmla="*/ 0 h 322"/>
                <a:gd name="T58" fmla="*/ 0 w 317"/>
                <a:gd name="T59" fmla="*/ 0 h 322"/>
                <a:gd name="T60" fmla="*/ 0 w 317"/>
                <a:gd name="T61" fmla="*/ 0 h 322"/>
                <a:gd name="T62" fmla="*/ 0 w 317"/>
                <a:gd name="T63" fmla="*/ 0 h 322"/>
                <a:gd name="T64" fmla="*/ 0 w 317"/>
                <a:gd name="T65" fmla="*/ 0 h 322"/>
                <a:gd name="T66" fmla="*/ 0 w 317"/>
                <a:gd name="T67" fmla="*/ 0 h 32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7"/>
                <a:gd name="T103" fmla="*/ 0 h 322"/>
                <a:gd name="T104" fmla="*/ 317 w 317"/>
                <a:gd name="T105" fmla="*/ 322 h 32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7" h="322">
                  <a:moveTo>
                    <a:pt x="158" y="0"/>
                  </a:moveTo>
                  <a:lnTo>
                    <a:pt x="190" y="3"/>
                  </a:lnTo>
                  <a:lnTo>
                    <a:pt x="220" y="14"/>
                  </a:lnTo>
                  <a:lnTo>
                    <a:pt x="247" y="29"/>
                  </a:lnTo>
                  <a:lnTo>
                    <a:pt x="271" y="48"/>
                  </a:lnTo>
                  <a:lnTo>
                    <a:pt x="289" y="72"/>
                  </a:lnTo>
                  <a:lnTo>
                    <a:pt x="306" y="99"/>
                  </a:lnTo>
                  <a:lnTo>
                    <a:pt x="314" y="128"/>
                  </a:lnTo>
                  <a:lnTo>
                    <a:pt x="317" y="161"/>
                  </a:lnTo>
                  <a:lnTo>
                    <a:pt x="314" y="194"/>
                  </a:lnTo>
                  <a:lnTo>
                    <a:pt x="306" y="224"/>
                  </a:lnTo>
                  <a:lnTo>
                    <a:pt x="289" y="250"/>
                  </a:lnTo>
                  <a:lnTo>
                    <a:pt x="271" y="273"/>
                  </a:lnTo>
                  <a:lnTo>
                    <a:pt x="247" y="293"/>
                  </a:lnTo>
                  <a:lnTo>
                    <a:pt x="220" y="308"/>
                  </a:lnTo>
                  <a:lnTo>
                    <a:pt x="190" y="319"/>
                  </a:lnTo>
                  <a:lnTo>
                    <a:pt x="158" y="322"/>
                  </a:lnTo>
                  <a:lnTo>
                    <a:pt x="127" y="319"/>
                  </a:lnTo>
                  <a:lnTo>
                    <a:pt x="96" y="308"/>
                  </a:lnTo>
                  <a:lnTo>
                    <a:pt x="70" y="293"/>
                  </a:lnTo>
                  <a:lnTo>
                    <a:pt x="46" y="273"/>
                  </a:lnTo>
                  <a:lnTo>
                    <a:pt x="28" y="250"/>
                  </a:lnTo>
                  <a:lnTo>
                    <a:pt x="12" y="224"/>
                  </a:lnTo>
                  <a:lnTo>
                    <a:pt x="2" y="194"/>
                  </a:lnTo>
                  <a:lnTo>
                    <a:pt x="0" y="161"/>
                  </a:lnTo>
                  <a:lnTo>
                    <a:pt x="2" y="128"/>
                  </a:lnTo>
                  <a:lnTo>
                    <a:pt x="12" y="99"/>
                  </a:lnTo>
                  <a:lnTo>
                    <a:pt x="28" y="72"/>
                  </a:lnTo>
                  <a:lnTo>
                    <a:pt x="46" y="48"/>
                  </a:lnTo>
                  <a:lnTo>
                    <a:pt x="70" y="29"/>
                  </a:lnTo>
                  <a:lnTo>
                    <a:pt x="96" y="14"/>
                  </a:lnTo>
                  <a:lnTo>
                    <a:pt x="127" y="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8C76C5EA-5668-4990-9517-68C50A71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" y="2432"/>
              <a:ext cx="90" cy="93"/>
            </a:xfrm>
            <a:custGeom>
              <a:avLst/>
              <a:gdLst>
                <a:gd name="T0" fmla="*/ 0 w 271"/>
                <a:gd name="T1" fmla="*/ 0 h 278"/>
                <a:gd name="T2" fmla="*/ 0 w 271"/>
                <a:gd name="T3" fmla="*/ 0 h 278"/>
                <a:gd name="T4" fmla="*/ 0 w 271"/>
                <a:gd name="T5" fmla="*/ 0 h 278"/>
                <a:gd name="T6" fmla="*/ 0 w 271"/>
                <a:gd name="T7" fmla="*/ 0 h 278"/>
                <a:gd name="T8" fmla="*/ 0 w 271"/>
                <a:gd name="T9" fmla="*/ 0 h 278"/>
                <a:gd name="T10" fmla="*/ 0 w 271"/>
                <a:gd name="T11" fmla="*/ 0 h 278"/>
                <a:gd name="T12" fmla="*/ 0 w 271"/>
                <a:gd name="T13" fmla="*/ 0 h 278"/>
                <a:gd name="T14" fmla="*/ 0 w 271"/>
                <a:gd name="T15" fmla="*/ 0 h 278"/>
                <a:gd name="T16" fmla="*/ 0 w 271"/>
                <a:gd name="T17" fmla="*/ 0 h 278"/>
                <a:gd name="T18" fmla="*/ 0 w 271"/>
                <a:gd name="T19" fmla="*/ 0 h 278"/>
                <a:gd name="T20" fmla="*/ 0 w 271"/>
                <a:gd name="T21" fmla="*/ 0 h 278"/>
                <a:gd name="T22" fmla="*/ 0 w 271"/>
                <a:gd name="T23" fmla="*/ 0 h 278"/>
                <a:gd name="T24" fmla="*/ 0 w 271"/>
                <a:gd name="T25" fmla="*/ 0 h 278"/>
                <a:gd name="T26" fmla="*/ 0 w 271"/>
                <a:gd name="T27" fmla="*/ 0 h 278"/>
                <a:gd name="T28" fmla="*/ 0 w 271"/>
                <a:gd name="T29" fmla="*/ 0 h 278"/>
                <a:gd name="T30" fmla="*/ 0 w 271"/>
                <a:gd name="T31" fmla="*/ 0 h 278"/>
                <a:gd name="T32" fmla="*/ 0 w 271"/>
                <a:gd name="T33" fmla="*/ 0 h 278"/>
                <a:gd name="T34" fmla="*/ 0 w 271"/>
                <a:gd name="T35" fmla="*/ 0 h 278"/>
                <a:gd name="T36" fmla="*/ 0 w 271"/>
                <a:gd name="T37" fmla="*/ 0 h 278"/>
                <a:gd name="T38" fmla="*/ 0 w 271"/>
                <a:gd name="T39" fmla="*/ 0 h 278"/>
                <a:gd name="T40" fmla="*/ 0 w 271"/>
                <a:gd name="T41" fmla="*/ 0 h 278"/>
                <a:gd name="T42" fmla="*/ 0 w 271"/>
                <a:gd name="T43" fmla="*/ 0 h 278"/>
                <a:gd name="T44" fmla="*/ 0 w 271"/>
                <a:gd name="T45" fmla="*/ 0 h 278"/>
                <a:gd name="T46" fmla="*/ 0 w 271"/>
                <a:gd name="T47" fmla="*/ 0 h 278"/>
                <a:gd name="T48" fmla="*/ 0 w 271"/>
                <a:gd name="T49" fmla="*/ 0 h 278"/>
                <a:gd name="T50" fmla="*/ 0 w 271"/>
                <a:gd name="T51" fmla="*/ 0 h 278"/>
                <a:gd name="T52" fmla="*/ 0 w 271"/>
                <a:gd name="T53" fmla="*/ 0 h 278"/>
                <a:gd name="T54" fmla="*/ 0 w 271"/>
                <a:gd name="T55" fmla="*/ 0 h 278"/>
                <a:gd name="T56" fmla="*/ 0 w 271"/>
                <a:gd name="T57" fmla="*/ 0 h 278"/>
                <a:gd name="T58" fmla="*/ 0 w 271"/>
                <a:gd name="T59" fmla="*/ 0 h 278"/>
                <a:gd name="T60" fmla="*/ 0 w 271"/>
                <a:gd name="T61" fmla="*/ 0 h 278"/>
                <a:gd name="T62" fmla="*/ 0 w 271"/>
                <a:gd name="T63" fmla="*/ 0 h 278"/>
                <a:gd name="T64" fmla="*/ 0 w 271"/>
                <a:gd name="T65" fmla="*/ 0 h 278"/>
                <a:gd name="T66" fmla="*/ 0 w 271"/>
                <a:gd name="T67" fmla="*/ 0 h 278"/>
                <a:gd name="T68" fmla="*/ 0 w 271"/>
                <a:gd name="T69" fmla="*/ 0 h 2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71"/>
                <a:gd name="T106" fmla="*/ 0 h 278"/>
                <a:gd name="T107" fmla="*/ 271 w 271"/>
                <a:gd name="T108" fmla="*/ 278 h 27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71" h="278">
                  <a:moveTo>
                    <a:pt x="135" y="0"/>
                  </a:moveTo>
                  <a:lnTo>
                    <a:pt x="162" y="4"/>
                  </a:lnTo>
                  <a:lnTo>
                    <a:pt x="188" y="11"/>
                  </a:lnTo>
                  <a:lnTo>
                    <a:pt x="211" y="25"/>
                  </a:lnTo>
                  <a:lnTo>
                    <a:pt x="231" y="41"/>
                  </a:lnTo>
                  <a:lnTo>
                    <a:pt x="246" y="61"/>
                  </a:lnTo>
                  <a:lnTo>
                    <a:pt x="260" y="86"/>
                  </a:lnTo>
                  <a:lnTo>
                    <a:pt x="267" y="111"/>
                  </a:lnTo>
                  <a:lnTo>
                    <a:pt x="271" y="140"/>
                  </a:lnTo>
                  <a:lnTo>
                    <a:pt x="267" y="167"/>
                  </a:lnTo>
                  <a:lnTo>
                    <a:pt x="260" y="193"/>
                  </a:lnTo>
                  <a:lnTo>
                    <a:pt x="246" y="217"/>
                  </a:lnTo>
                  <a:lnTo>
                    <a:pt x="231" y="237"/>
                  </a:lnTo>
                  <a:lnTo>
                    <a:pt x="211" y="254"/>
                  </a:lnTo>
                  <a:lnTo>
                    <a:pt x="188" y="267"/>
                  </a:lnTo>
                  <a:lnTo>
                    <a:pt x="162" y="276"/>
                  </a:lnTo>
                  <a:lnTo>
                    <a:pt x="135" y="278"/>
                  </a:lnTo>
                  <a:lnTo>
                    <a:pt x="109" y="276"/>
                  </a:lnTo>
                  <a:lnTo>
                    <a:pt x="82" y="267"/>
                  </a:lnTo>
                  <a:lnTo>
                    <a:pt x="60" y="254"/>
                  </a:lnTo>
                  <a:lnTo>
                    <a:pt x="40" y="237"/>
                  </a:lnTo>
                  <a:lnTo>
                    <a:pt x="25" y="217"/>
                  </a:lnTo>
                  <a:lnTo>
                    <a:pt x="11" y="193"/>
                  </a:lnTo>
                  <a:lnTo>
                    <a:pt x="4" y="167"/>
                  </a:lnTo>
                  <a:lnTo>
                    <a:pt x="0" y="140"/>
                  </a:lnTo>
                  <a:lnTo>
                    <a:pt x="4" y="111"/>
                  </a:lnTo>
                  <a:lnTo>
                    <a:pt x="11" y="86"/>
                  </a:lnTo>
                  <a:lnTo>
                    <a:pt x="25" y="61"/>
                  </a:lnTo>
                  <a:lnTo>
                    <a:pt x="40" y="41"/>
                  </a:lnTo>
                  <a:lnTo>
                    <a:pt x="60" y="25"/>
                  </a:lnTo>
                  <a:lnTo>
                    <a:pt x="82" y="11"/>
                  </a:lnTo>
                  <a:lnTo>
                    <a:pt x="109" y="4"/>
                  </a:lnTo>
                  <a:lnTo>
                    <a:pt x="135" y="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581ED172-13F9-474A-91E2-58CA1F54D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" y="2437"/>
              <a:ext cx="74" cy="77"/>
            </a:xfrm>
            <a:custGeom>
              <a:avLst/>
              <a:gdLst>
                <a:gd name="T0" fmla="*/ 0 w 222"/>
                <a:gd name="T1" fmla="*/ 0 h 233"/>
                <a:gd name="T2" fmla="*/ 0 w 222"/>
                <a:gd name="T3" fmla="*/ 0 h 233"/>
                <a:gd name="T4" fmla="*/ 0 w 222"/>
                <a:gd name="T5" fmla="*/ 0 h 233"/>
                <a:gd name="T6" fmla="*/ 0 w 222"/>
                <a:gd name="T7" fmla="*/ 0 h 233"/>
                <a:gd name="T8" fmla="*/ 0 w 222"/>
                <a:gd name="T9" fmla="*/ 0 h 233"/>
                <a:gd name="T10" fmla="*/ 0 w 222"/>
                <a:gd name="T11" fmla="*/ 0 h 233"/>
                <a:gd name="T12" fmla="*/ 0 w 222"/>
                <a:gd name="T13" fmla="*/ 0 h 233"/>
                <a:gd name="T14" fmla="*/ 0 w 222"/>
                <a:gd name="T15" fmla="*/ 0 h 233"/>
                <a:gd name="T16" fmla="*/ 0 w 222"/>
                <a:gd name="T17" fmla="*/ 0 h 233"/>
                <a:gd name="T18" fmla="*/ 0 w 222"/>
                <a:gd name="T19" fmla="*/ 0 h 233"/>
                <a:gd name="T20" fmla="*/ 0 w 222"/>
                <a:gd name="T21" fmla="*/ 0 h 233"/>
                <a:gd name="T22" fmla="*/ 0 w 222"/>
                <a:gd name="T23" fmla="*/ 0 h 233"/>
                <a:gd name="T24" fmla="*/ 0 w 222"/>
                <a:gd name="T25" fmla="*/ 0 h 233"/>
                <a:gd name="T26" fmla="*/ 0 w 222"/>
                <a:gd name="T27" fmla="*/ 0 h 233"/>
                <a:gd name="T28" fmla="*/ 0 w 222"/>
                <a:gd name="T29" fmla="*/ 0 h 233"/>
                <a:gd name="T30" fmla="*/ 0 w 222"/>
                <a:gd name="T31" fmla="*/ 0 h 233"/>
                <a:gd name="T32" fmla="*/ 0 w 222"/>
                <a:gd name="T33" fmla="*/ 0 h 233"/>
                <a:gd name="T34" fmla="*/ 0 w 222"/>
                <a:gd name="T35" fmla="*/ 0 h 233"/>
                <a:gd name="T36" fmla="*/ 0 w 222"/>
                <a:gd name="T37" fmla="*/ 0 h 233"/>
                <a:gd name="T38" fmla="*/ 0 w 222"/>
                <a:gd name="T39" fmla="*/ 0 h 233"/>
                <a:gd name="T40" fmla="*/ 0 w 222"/>
                <a:gd name="T41" fmla="*/ 0 h 233"/>
                <a:gd name="T42" fmla="*/ 0 w 222"/>
                <a:gd name="T43" fmla="*/ 0 h 233"/>
                <a:gd name="T44" fmla="*/ 0 w 222"/>
                <a:gd name="T45" fmla="*/ 0 h 233"/>
                <a:gd name="T46" fmla="*/ 0 w 222"/>
                <a:gd name="T47" fmla="*/ 0 h 233"/>
                <a:gd name="T48" fmla="*/ 0 w 222"/>
                <a:gd name="T49" fmla="*/ 0 h 233"/>
                <a:gd name="T50" fmla="*/ 0 w 222"/>
                <a:gd name="T51" fmla="*/ 0 h 233"/>
                <a:gd name="T52" fmla="*/ 0 w 222"/>
                <a:gd name="T53" fmla="*/ 0 h 233"/>
                <a:gd name="T54" fmla="*/ 0 w 222"/>
                <a:gd name="T55" fmla="*/ 0 h 233"/>
                <a:gd name="T56" fmla="*/ 0 w 222"/>
                <a:gd name="T57" fmla="*/ 0 h 233"/>
                <a:gd name="T58" fmla="*/ 0 w 222"/>
                <a:gd name="T59" fmla="*/ 0 h 233"/>
                <a:gd name="T60" fmla="*/ 0 w 222"/>
                <a:gd name="T61" fmla="*/ 0 h 233"/>
                <a:gd name="T62" fmla="*/ 0 w 222"/>
                <a:gd name="T63" fmla="*/ 0 h 233"/>
                <a:gd name="T64" fmla="*/ 0 w 222"/>
                <a:gd name="T65" fmla="*/ 0 h 233"/>
                <a:gd name="T66" fmla="*/ 0 w 222"/>
                <a:gd name="T67" fmla="*/ 0 h 233"/>
                <a:gd name="T68" fmla="*/ 0 w 222"/>
                <a:gd name="T69" fmla="*/ 0 h 2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233"/>
                <a:gd name="T107" fmla="*/ 222 w 222"/>
                <a:gd name="T108" fmla="*/ 233 h 2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233">
                  <a:moveTo>
                    <a:pt x="111" y="0"/>
                  </a:moveTo>
                  <a:lnTo>
                    <a:pt x="134" y="3"/>
                  </a:lnTo>
                  <a:lnTo>
                    <a:pt x="155" y="10"/>
                  </a:lnTo>
                  <a:lnTo>
                    <a:pt x="174" y="20"/>
                  </a:lnTo>
                  <a:lnTo>
                    <a:pt x="189" y="34"/>
                  </a:lnTo>
                  <a:lnTo>
                    <a:pt x="204" y="52"/>
                  </a:lnTo>
                  <a:lnTo>
                    <a:pt x="214" y="72"/>
                  </a:lnTo>
                  <a:lnTo>
                    <a:pt x="220" y="93"/>
                  </a:lnTo>
                  <a:lnTo>
                    <a:pt x="222" y="116"/>
                  </a:lnTo>
                  <a:lnTo>
                    <a:pt x="220" y="140"/>
                  </a:lnTo>
                  <a:lnTo>
                    <a:pt x="214" y="162"/>
                  </a:lnTo>
                  <a:lnTo>
                    <a:pt x="204" y="182"/>
                  </a:lnTo>
                  <a:lnTo>
                    <a:pt x="189" y="199"/>
                  </a:lnTo>
                  <a:lnTo>
                    <a:pt x="174" y="214"/>
                  </a:lnTo>
                  <a:lnTo>
                    <a:pt x="155" y="224"/>
                  </a:lnTo>
                  <a:lnTo>
                    <a:pt x="134" y="231"/>
                  </a:lnTo>
                  <a:lnTo>
                    <a:pt x="112" y="233"/>
                  </a:lnTo>
                  <a:lnTo>
                    <a:pt x="88" y="231"/>
                  </a:lnTo>
                  <a:lnTo>
                    <a:pt x="67" y="224"/>
                  </a:lnTo>
                  <a:lnTo>
                    <a:pt x="50" y="214"/>
                  </a:lnTo>
                  <a:lnTo>
                    <a:pt x="33" y="199"/>
                  </a:lnTo>
                  <a:lnTo>
                    <a:pt x="19" y="182"/>
                  </a:lnTo>
                  <a:lnTo>
                    <a:pt x="10" y="162"/>
                  </a:lnTo>
                  <a:lnTo>
                    <a:pt x="3" y="140"/>
                  </a:lnTo>
                  <a:lnTo>
                    <a:pt x="0" y="116"/>
                  </a:lnTo>
                  <a:lnTo>
                    <a:pt x="3" y="93"/>
                  </a:lnTo>
                  <a:lnTo>
                    <a:pt x="10" y="72"/>
                  </a:lnTo>
                  <a:lnTo>
                    <a:pt x="19" y="52"/>
                  </a:lnTo>
                  <a:lnTo>
                    <a:pt x="33" y="34"/>
                  </a:lnTo>
                  <a:lnTo>
                    <a:pt x="50" y="20"/>
                  </a:lnTo>
                  <a:lnTo>
                    <a:pt x="67" y="10"/>
                  </a:lnTo>
                  <a:lnTo>
                    <a:pt x="88" y="3"/>
                  </a:lnTo>
                  <a:lnTo>
                    <a:pt x="112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57E85DA5-F52A-474E-A325-ACCEE5505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" y="2441"/>
              <a:ext cx="58" cy="63"/>
            </a:xfrm>
            <a:custGeom>
              <a:avLst/>
              <a:gdLst>
                <a:gd name="T0" fmla="*/ 0 w 173"/>
                <a:gd name="T1" fmla="*/ 0 h 191"/>
                <a:gd name="T2" fmla="*/ 0 w 173"/>
                <a:gd name="T3" fmla="*/ 0 h 191"/>
                <a:gd name="T4" fmla="*/ 0 w 173"/>
                <a:gd name="T5" fmla="*/ 0 h 191"/>
                <a:gd name="T6" fmla="*/ 0 w 173"/>
                <a:gd name="T7" fmla="*/ 0 h 191"/>
                <a:gd name="T8" fmla="*/ 0 w 173"/>
                <a:gd name="T9" fmla="*/ 0 h 191"/>
                <a:gd name="T10" fmla="*/ 0 w 173"/>
                <a:gd name="T11" fmla="*/ 0 h 191"/>
                <a:gd name="T12" fmla="*/ 0 w 173"/>
                <a:gd name="T13" fmla="*/ 0 h 191"/>
                <a:gd name="T14" fmla="*/ 0 w 173"/>
                <a:gd name="T15" fmla="*/ 0 h 191"/>
                <a:gd name="T16" fmla="*/ 0 w 173"/>
                <a:gd name="T17" fmla="*/ 0 h 191"/>
                <a:gd name="T18" fmla="*/ 0 w 173"/>
                <a:gd name="T19" fmla="*/ 0 h 191"/>
                <a:gd name="T20" fmla="*/ 0 w 173"/>
                <a:gd name="T21" fmla="*/ 0 h 191"/>
                <a:gd name="T22" fmla="*/ 0 w 173"/>
                <a:gd name="T23" fmla="*/ 0 h 191"/>
                <a:gd name="T24" fmla="*/ 0 w 173"/>
                <a:gd name="T25" fmla="*/ 0 h 191"/>
                <a:gd name="T26" fmla="*/ 0 w 173"/>
                <a:gd name="T27" fmla="*/ 0 h 191"/>
                <a:gd name="T28" fmla="*/ 0 w 173"/>
                <a:gd name="T29" fmla="*/ 0 h 191"/>
                <a:gd name="T30" fmla="*/ 0 w 173"/>
                <a:gd name="T31" fmla="*/ 0 h 191"/>
                <a:gd name="T32" fmla="*/ 0 w 173"/>
                <a:gd name="T33" fmla="*/ 0 h 191"/>
                <a:gd name="T34" fmla="*/ 0 w 173"/>
                <a:gd name="T35" fmla="*/ 0 h 191"/>
                <a:gd name="T36" fmla="*/ 0 w 173"/>
                <a:gd name="T37" fmla="*/ 0 h 191"/>
                <a:gd name="T38" fmla="*/ 0 w 173"/>
                <a:gd name="T39" fmla="*/ 0 h 191"/>
                <a:gd name="T40" fmla="*/ 0 w 173"/>
                <a:gd name="T41" fmla="*/ 0 h 191"/>
                <a:gd name="T42" fmla="*/ 0 w 173"/>
                <a:gd name="T43" fmla="*/ 0 h 191"/>
                <a:gd name="T44" fmla="*/ 0 w 173"/>
                <a:gd name="T45" fmla="*/ 0 h 191"/>
                <a:gd name="T46" fmla="*/ 0 w 173"/>
                <a:gd name="T47" fmla="*/ 0 h 191"/>
                <a:gd name="T48" fmla="*/ 0 w 173"/>
                <a:gd name="T49" fmla="*/ 0 h 191"/>
                <a:gd name="T50" fmla="*/ 0 w 173"/>
                <a:gd name="T51" fmla="*/ 0 h 191"/>
                <a:gd name="T52" fmla="*/ 0 w 173"/>
                <a:gd name="T53" fmla="*/ 0 h 191"/>
                <a:gd name="T54" fmla="*/ 0 w 173"/>
                <a:gd name="T55" fmla="*/ 0 h 191"/>
                <a:gd name="T56" fmla="*/ 0 w 173"/>
                <a:gd name="T57" fmla="*/ 0 h 191"/>
                <a:gd name="T58" fmla="*/ 0 w 173"/>
                <a:gd name="T59" fmla="*/ 0 h 191"/>
                <a:gd name="T60" fmla="*/ 0 w 173"/>
                <a:gd name="T61" fmla="*/ 0 h 191"/>
                <a:gd name="T62" fmla="*/ 0 w 173"/>
                <a:gd name="T63" fmla="*/ 0 h 191"/>
                <a:gd name="T64" fmla="*/ 0 w 173"/>
                <a:gd name="T65" fmla="*/ 0 h 191"/>
                <a:gd name="T66" fmla="*/ 0 w 173"/>
                <a:gd name="T67" fmla="*/ 0 h 1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3"/>
                <a:gd name="T103" fmla="*/ 0 h 191"/>
                <a:gd name="T104" fmla="*/ 173 w 173"/>
                <a:gd name="T105" fmla="*/ 191 h 19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3" h="191">
                  <a:moveTo>
                    <a:pt x="88" y="0"/>
                  </a:moveTo>
                  <a:lnTo>
                    <a:pt x="105" y="1"/>
                  </a:lnTo>
                  <a:lnTo>
                    <a:pt x="120" y="8"/>
                  </a:lnTo>
                  <a:lnTo>
                    <a:pt x="134" y="16"/>
                  </a:lnTo>
                  <a:lnTo>
                    <a:pt x="149" y="27"/>
                  </a:lnTo>
                  <a:lnTo>
                    <a:pt x="159" y="42"/>
                  </a:lnTo>
                  <a:lnTo>
                    <a:pt x="167" y="60"/>
                  </a:lnTo>
                  <a:lnTo>
                    <a:pt x="172" y="76"/>
                  </a:lnTo>
                  <a:lnTo>
                    <a:pt x="173" y="96"/>
                  </a:lnTo>
                  <a:lnTo>
                    <a:pt x="172" y="115"/>
                  </a:lnTo>
                  <a:lnTo>
                    <a:pt x="167" y="133"/>
                  </a:lnTo>
                  <a:lnTo>
                    <a:pt x="159" y="149"/>
                  </a:lnTo>
                  <a:lnTo>
                    <a:pt x="149" y="164"/>
                  </a:lnTo>
                  <a:lnTo>
                    <a:pt x="134" y="176"/>
                  </a:lnTo>
                  <a:lnTo>
                    <a:pt x="120" y="184"/>
                  </a:lnTo>
                  <a:lnTo>
                    <a:pt x="105" y="190"/>
                  </a:lnTo>
                  <a:lnTo>
                    <a:pt x="88" y="191"/>
                  </a:lnTo>
                  <a:lnTo>
                    <a:pt x="70" y="190"/>
                  </a:lnTo>
                  <a:lnTo>
                    <a:pt x="55" y="184"/>
                  </a:lnTo>
                  <a:lnTo>
                    <a:pt x="39" y="176"/>
                  </a:lnTo>
                  <a:lnTo>
                    <a:pt x="27" y="164"/>
                  </a:lnTo>
                  <a:lnTo>
                    <a:pt x="15" y="149"/>
                  </a:lnTo>
                  <a:lnTo>
                    <a:pt x="7" y="133"/>
                  </a:lnTo>
                  <a:lnTo>
                    <a:pt x="2" y="115"/>
                  </a:lnTo>
                  <a:lnTo>
                    <a:pt x="0" y="96"/>
                  </a:lnTo>
                  <a:lnTo>
                    <a:pt x="2" y="76"/>
                  </a:lnTo>
                  <a:lnTo>
                    <a:pt x="7" y="60"/>
                  </a:lnTo>
                  <a:lnTo>
                    <a:pt x="15" y="42"/>
                  </a:lnTo>
                  <a:lnTo>
                    <a:pt x="27" y="27"/>
                  </a:lnTo>
                  <a:lnTo>
                    <a:pt x="39" y="16"/>
                  </a:lnTo>
                  <a:lnTo>
                    <a:pt x="55" y="8"/>
                  </a:lnTo>
                  <a:lnTo>
                    <a:pt x="70" y="1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19D00429-B327-4F0B-BDCB-785981134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" y="2445"/>
              <a:ext cx="42" cy="49"/>
            </a:xfrm>
            <a:custGeom>
              <a:avLst/>
              <a:gdLst>
                <a:gd name="T0" fmla="*/ 0 w 126"/>
                <a:gd name="T1" fmla="*/ 0 h 148"/>
                <a:gd name="T2" fmla="*/ 0 w 126"/>
                <a:gd name="T3" fmla="*/ 0 h 148"/>
                <a:gd name="T4" fmla="*/ 0 w 126"/>
                <a:gd name="T5" fmla="*/ 0 h 148"/>
                <a:gd name="T6" fmla="*/ 0 w 126"/>
                <a:gd name="T7" fmla="*/ 0 h 148"/>
                <a:gd name="T8" fmla="*/ 0 w 126"/>
                <a:gd name="T9" fmla="*/ 0 h 148"/>
                <a:gd name="T10" fmla="*/ 0 w 126"/>
                <a:gd name="T11" fmla="*/ 0 h 148"/>
                <a:gd name="T12" fmla="*/ 0 w 126"/>
                <a:gd name="T13" fmla="*/ 0 h 148"/>
                <a:gd name="T14" fmla="*/ 0 w 126"/>
                <a:gd name="T15" fmla="*/ 0 h 148"/>
                <a:gd name="T16" fmla="*/ 0 w 126"/>
                <a:gd name="T17" fmla="*/ 0 h 148"/>
                <a:gd name="T18" fmla="*/ 0 w 126"/>
                <a:gd name="T19" fmla="*/ 0 h 148"/>
                <a:gd name="T20" fmla="*/ 0 w 126"/>
                <a:gd name="T21" fmla="*/ 0 h 148"/>
                <a:gd name="T22" fmla="*/ 0 w 126"/>
                <a:gd name="T23" fmla="*/ 0 h 148"/>
                <a:gd name="T24" fmla="*/ 0 w 126"/>
                <a:gd name="T25" fmla="*/ 0 h 148"/>
                <a:gd name="T26" fmla="*/ 0 w 126"/>
                <a:gd name="T27" fmla="*/ 0 h 148"/>
                <a:gd name="T28" fmla="*/ 0 w 126"/>
                <a:gd name="T29" fmla="*/ 0 h 148"/>
                <a:gd name="T30" fmla="*/ 0 w 126"/>
                <a:gd name="T31" fmla="*/ 0 h 148"/>
                <a:gd name="T32" fmla="*/ 0 w 126"/>
                <a:gd name="T33" fmla="*/ 0 h 148"/>
                <a:gd name="T34" fmla="*/ 0 w 126"/>
                <a:gd name="T35" fmla="*/ 0 h 148"/>
                <a:gd name="T36" fmla="*/ 0 w 126"/>
                <a:gd name="T37" fmla="*/ 0 h 148"/>
                <a:gd name="T38" fmla="*/ 0 w 126"/>
                <a:gd name="T39" fmla="*/ 0 h 148"/>
                <a:gd name="T40" fmla="*/ 0 w 126"/>
                <a:gd name="T41" fmla="*/ 0 h 148"/>
                <a:gd name="T42" fmla="*/ 0 w 126"/>
                <a:gd name="T43" fmla="*/ 0 h 148"/>
                <a:gd name="T44" fmla="*/ 0 w 126"/>
                <a:gd name="T45" fmla="*/ 0 h 148"/>
                <a:gd name="T46" fmla="*/ 0 w 126"/>
                <a:gd name="T47" fmla="*/ 0 h 148"/>
                <a:gd name="T48" fmla="*/ 0 w 126"/>
                <a:gd name="T49" fmla="*/ 0 h 148"/>
                <a:gd name="T50" fmla="*/ 0 w 126"/>
                <a:gd name="T51" fmla="*/ 0 h 148"/>
                <a:gd name="T52" fmla="*/ 0 w 126"/>
                <a:gd name="T53" fmla="*/ 0 h 148"/>
                <a:gd name="T54" fmla="*/ 0 w 126"/>
                <a:gd name="T55" fmla="*/ 0 h 148"/>
                <a:gd name="T56" fmla="*/ 0 w 126"/>
                <a:gd name="T57" fmla="*/ 0 h 148"/>
                <a:gd name="T58" fmla="*/ 0 w 126"/>
                <a:gd name="T59" fmla="*/ 0 h 148"/>
                <a:gd name="T60" fmla="*/ 0 w 126"/>
                <a:gd name="T61" fmla="*/ 0 h 148"/>
                <a:gd name="T62" fmla="*/ 0 w 126"/>
                <a:gd name="T63" fmla="*/ 0 h 148"/>
                <a:gd name="T64" fmla="*/ 0 w 126"/>
                <a:gd name="T65" fmla="*/ 0 h 148"/>
                <a:gd name="T66" fmla="*/ 0 w 126"/>
                <a:gd name="T67" fmla="*/ 0 h 148"/>
                <a:gd name="T68" fmla="*/ 0 w 126"/>
                <a:gd name="T69" fmla="*/ 0 h 1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6"/>
                <a:gd name="T106" fmla="*/ 0 h 148"/>
                <a:gd name="T107" fmla="*/ 126 w 126"/>
                <a:gd name="T108" fmla="*/ 148 h 1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6" h="148">
                  <a:moveTo>
                    <a:pt x="63" y="0"/>
                  </a:moveTo>
                  <a:lnTo>
                    <a:pt x="76" y="1"/>
                  </a:lnTo>
                  <a:lnTo>
                    <a:pt x="87" y="6"/>
                  </a:lnTo>
                  <a:lnTo>
                    <a:pt x="99" y="13"/>
                  </a:lnTo>
                  <a:lnTo>
                    <a:pt x="108" y="21"/>
                  </a:lnTo>
                  <a:lnTo>
                    <a:pt x="116" y="33"/>
                  </a:lnTo>
                  <a:lnTo>
                    <a:pt x="122" y="45"/>
                  </a:lnTo>
                  <a:lnTo>
                    <a:pt x="125" y="60"/>
                  </a:lnTo>
                  <a:lnTo>
                    <a:pt x="126" y="74"/>
                  </a:lnTo>
                  <a:lnTo>
                    <a:pt x="125" y="89"/>
                  </a:lnTo>
                  <a:lnTo>
                    <a:pt x="122" y="103"/>
                  </a:lnTo>
                  <a:lnTo>
                    <a:pt x="116" y="115"/>
                  </a:lnTo>
                  <a:lnTo>
                    <a:pt x="108" y="126"/>
                  </a:lnTo>
                  <a:lnTo>
                    <a:pt x="99" y="135"/>
                  </a:lnTo>
                  <a:lnTo>
                    <a:pt x="87" y="142"/>
                  </a:lnTo>
                  <a:lnTo>
                    <a:pt x="76" y="146"/>
                  </a:lnTo>
                  <a:lnTo>
                    <a:pt x="63" y="148"/>
                  </a:lnTo>
                  <a:lnTo>
                    <a:pt x="50" y="146"/>
                  </a:lnTo>
                  <a:lnTo>
                    <a:pt x="40" y="142"/>
                  </a:lnTo>
                  <a:lnTo>
                    <a:pt x="27" y="135"/>
                  </a:lnTo>
                  <a:lnTo>
                    <a:pt x="19" y="126"/>
                  </a:lnTo>
                  <a:lnTo>
                    <a:pt x="10" y="115"/>
                  </a:lnTo>
                  <a:lnTo>
                    <a:pt x="5" y="103"/>
                  </a:lnTo>
                  <a:lnTo>
                    <a:pt x="1" y="89"/>
                  </a:lnTo>
                  <a:lnTo>
                    <a:pt x="0" y="74"/>
                  </a:lnTo>
                  <a:lnTo>
                    <a:pt x="1" y="60"/>
                  </a:lnTo>
                  <a:lnTo>
                    <a:pt x="5" y="45"/>
                  </a:lnTo>
                  <a:lnTo>
                    <a:pt x="10" y="33"/>
                  </a:lnTo>
                  <a:lnTo>
                    <a:pt x="19" y="21"/>
                  </a:lnTo>
                  <a:lnTo>
                    <a:pt x="27" y="13"/>
                  </a:lnTo>
                  <a:lnTo>
                    <a:pt x="40" y="6"/>
                  </a:lnTo>
                  <a:lnTo>
                    <a:pt x="50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2CED1513-1986-4A48-A716-34409B72B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450"/>
              <a:ext cx="26" cy="32"/>
            </a:xfrm>
            <a:custGeom>
              <a:avLst/>
              <a:gdLst>
                <a:gd name="T0" fmla="*/ 0 w 79"/>
                <a:gd name="T1" fmla="*/ 0 h 98"/>
                <a:gd name="T2" fmla="*/ 0 w 79"/>
                <a:gd name="T3" fmla="*/ 0 h 98"/>
                <a:gd name="T4" fmla="*/ 0 w 79"/>
                <a:gd name="T5" fmla="*/ 0 h 98"/>
                <a:gd name="T6" fmla="*/ 0 w 79"/>
                <a:gd name="T7" fmla="*/ 0 h 98"/>
                <a:gd name="T8" fmla="*/ 0 w 79"/>
                <a:gd name="T9" fmla="*/ 0 h 98"/>
                <a:gd name="T10" fmla="*/ 0 w 79"/>
                <a:gd name="T11" fmla="*/ 0 h 98"/>
                <a:gd name="T12" fmla="*/ 0 w 79"/>
                <a:gd name="T13" fmla="*/ 0 h 98"/>
                <a:gd name="T14" fmla="*/ 0 w 79"/>
                <a:gd name="T15" fmla="*/ 0 h 98"/>
                <a:gd name="T16" fmla="*/ 0 w 79"/>
                <a:gd name="T17" fmla="*/ 0 h 98"/>
                <a:gd name="T18" fmla="*/ 0 w 79"/>
                <a:gd name="T19" fmla="*/ 0 h 98"/>
                <a:gd name="T20" fmla="*/ 0 w 79"/>
                <a:gd name="T21" fmla="*/ 0 h 98"/>
                <a:gd name="T22" fmla="*/ 0 w 79"/>
                <a:gd name="T23" fmla="*/ 0 h 98"/>
                <a:gd name="T24" fmla="*/ 0 w 79"/>
                <a:gd name="T25" fmla="*/ 0 h 98"/>
                <a:gd name="T26" fmla="*/ 0 w 79"/>
                <a:gd name="T27" fmla="*/ 0 h 98"/>
                <a:gd name="T28" fmla="*/ 0 w 79"/>
                <a:gd name="T29" fmla="*/ 0 h 98"/>
                <a:gd name="T30" fmla="*/ 0 w 79"/>
                <a:gd name="T31" fmla="*/ 0 h 98"/>
                <a:gd name="T32" fmla="*/ 0 w 79"/>
                <a:gd name="T33" fmla="*/ 0 h 98"/>
                <a:gd name="T34" fmla="*/ 0 w 79"/>
                <a:gd name="T35" fmla="*/ 0 h 98"/>
                <a:gd name="T36" fmla="*/ 0 w 79"/>
                <a:gd name="T37" fmla="*/ 0 h 98"/>
                <a:gd name="T38" fmla="*/ 0 w 79"/>
                <a:gd name="T39" fmla="*/ 0 h 98"/>
                <a:gd name="T40" fmla="*/ 0 w 79"/>
                <a:gd name="T41" fmla="*/ 0 h 98"/>
                <a:gd name="T42" fmla="*/ 0 w 79"/>
                <a:gd name="T43" fmla="*/ 0 h 98"/>
                <a:gd name="T44" fmla="*/ 0 w 79"/>
                <a:gd name="T45" fmla="*/ 0 h 98"/>
                <a:gd name="T46" fmla="*/ 0 w 79"/>
                <a:gd name="T47" fmla="*/ 0 h 98"/>
                <a:gd name="T48" fmla="*/ 0 w 79"/>
                <a:gd name="T49" fmla="*/ 0 h 98"/>
                <a:gd name="T50" fmla="*/ 0 w 79"/>
                <a:gd name="T51" fmla="*/ 0 h 98"/>
                <a:gd name="T52" fmla="*/ 0 w 79"/>
                <a:gd name="T53" fmla="*/ 0 h 98"/>
                <a:gd name="T54" fmla="*/ 0 w 79"/>
                <a:gd name="T55" fmla="*/ 0 h 98"/>
                <a:gd name="T56" fmla="*/ 0 w 79"/>
                <a:gd name="T57" fmla="*/ 0 h 98"/>
                <a:gd name="T58" fmla="*/ 0 w 79"/>
                <a:gd name="T59" fmla="*/ 0 h 98"/>
                <a:gd name="T60" fmla="*/ 0 w 79"/>
                <a:gd name="T61" fmla="*/ 0 h 98"/>
                <a:gd name="T62" fmla="*/ 0 w 79"/>
                <a:gd name="T63" fmla="*/ 0 h 98"/>
                <a:gd name="T64" fmla="*/ 0 w 79"/>
                <a:gd name="T65" fmla="*/ 0 h 98"/>
                <a:gd name="T66" fmla="*/ 0 w 79"/>
                <a:gd name="T67" fmla="*/ 0 h 98"/>
                <a:gd name="T68" fmla="*/ 0 w 79"/>
                <a:gd name="T69" fmla="*/ 0 h 98"/>
                <a:gd name="T70" fmla="*/ 0 w 79"/>
                <a:gd name="T71" fmla="*/ 0 h 98"/>
                <a:gd name="T72" fmla="*/ 0 w 79"/>
                <a:gd name="T73" fmla="*/ 0 h 98"/>
                <a:gd name="T74" fmla="*/ 0 w 79"/>
                <a:gd name="T75" fmla="*/ 0 h 98"/>
                <a:gd name="T76" fmla="*/ 0 w 79"/>
                <a:gd name="T77" fmla="*/ 0 h 98"/>
                <a:gd name="T78" fmla="*/ 0 w 79"/>
                <a:gd name="T79" fmla="*/ 0 h 98"/>
                <a:gd name="T80" fmla="*/ 0 w 79"/>
                <a:gd name="T81" fmla="*/ 0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9"/>
                <a:gd name="T124" fmla="*/ 0 h 98"/>
                <a:gd name="T125" fmla="*/ 79 w 79"/>
                <a:gd name="T126" fmla="*/ 98 h 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9" h="98">
                  <a:moveTo>
                    <a:pt x="79" y="49"/>
                  </a:moveTo>
                  <a:lnTo>
                    <a:pt x="78" y="46"/>
                  </a:lnTo>
                  <a:lnTo>
                    <a:pt x="78" y="43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6" y="30"/>
                  </a:lnTo>
                  <a:lnTo>
                    <a:pt x="73" y="26"/>
                  </a:lnTo>
                  <a:lnTo>
                    <a:pt x="71" y="23"/>
                  </a:lnTo>
                  <a:lnTo>
                    <a:pt x="69" y="19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2" y="10"/>
                  </a:lnTo>
                  <a:lnTo>
                    <a:pt x="59" y="7"/>
                  </a:lnTo>
                  <a:lnTo>
                    <a:pt x="56" y="6"/>
                  </a:lnTo>
                  <a:lnTo>
                    <a:pt x="54" y="5"/>
                  </a:lnTo>
                  <a:lnTo>
                    <a:pt x="49" y="4"/>
                  </a:lnTo>
                  <a:lnTo>
                    <a:pt x="47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1" y="4"/>
                  </a:lnTo>
                  <a:lnTo>
                    <a:pt x="27" y="5"/>
                  </a:lnTo>
                  <a:lnTo>
                    <a:pt x="24" y="6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0" y="19"/>
                  </a:lnTo>
                  <a:lnTo>
                    <a:pt x="8" y="23"/>
                  </a:lnTo>
                  <a:lnTo>
                    <a:pt x="7" y="26"/>
                  </a:lnTo>
                  <a:lnTo>
                    <a:pt x="5" y="30"/>
                  </a:lnTo>
                  <a:lnTo>
                    <a:pt x="3" y="34"/>
                  </a:lnTo>
                  <a:lnTo>
                    <a:pt x="3" y="38"/>
                  </a:lnTo>
                  <a:lnTo>
                    <a:pt x="1" y="43"/>
                  </a:lnTo>
                  <a:lnTo>
                    <a:pt x="1" y="46"/>
                  </a:lnTo>
                  <a:lnTo>
                    <a:pt x="0" y="49"/>
                  </a:lnTo>
                  <a:lnTo>
                    <a:pt x="1" y="54"/>
                  </a:lnTo>
                  <a:lnTo>
                    <a:pt x="1" y="58"/>
                  </a:lnTo>
                  <a:lnTo>
                    <a:pt x="3" y="61"/>
                  </a:lnTo>
                  <a:lnTo>
                    <a:pt x="3" y="66"/>
                  </a:lnTo>
                  <a:lnTo>
                    <a:pt x="5" y="69"/>
                  </a:lnTo>
                  <a:lnTo>
                    <a:pt x="7" y="74"/>
                  </a:lnTo>
                  <a:lnTo>
                    <a:pt x="8" y="78"/>
                  </a:lnTo>
                  <a:lnTo>
                    <a:pt x="10" y="80"/>
                  </a:lnTo>
                  <a:lnTo>
                    <a:pt x="13" y="83"/>
                  </a:lnTo>
                  <a:lnTo>
                    <a:pt x="15" y="87"/>
                  </a:lnTo>
                  <a:lnTo>
                    <a:pt x="17" y="89"/>
                  </a:lnTo>
                  <a:lnTo>
                    <a:pt x="20" y="92"/>
                  </a:lnTo>
                  <a:lnTo>
                    <a:pt x="24" y="93"/>
                  </a:lnTo>
                  <a:lnTo>
                    <a:pt x="27" y="95"/>
                  </a:lnTo>
                  <a:lnTo>
                    <a:pt x="31" y="96"/>
                  </a:lnTo>
                  <a:lnTo>
                    <a:pt x="34" y="97"/>
                  </a:lnTo>
                  <a:lnTo>
                    <a:pt x="37" y="97"/>
                  </a:lnTo>
                  <a:lnTo>
                    <a:pt x="40" y="98"/>
                  </a:lnTo>
                  <a:lnTo>
                    <a:pt x="42" y="97"/>
                  </a:lnTo>
                  <a:lnTo>
                    <a:pt x="47" y="97"/>
                  </a:lnTo>
                  <a:lnTo>
                    <a:pt x="49" y="96"/>
                  </a:lnTo>
                  <a:lnTo>
                    <a:pt x="54" y="95"/>
                  </a:lnTo>
                  <a:lnTo>
                    <a:pt x="56" y="93"/>
                  </a:lnTo>
                  <a:lnTo>
                    <a:pt x="59" y="92"/>
                  </a:lnTo>
                  <a:lnTo>
                    <a:pt x="62" y="89"/>
                  </a:lnTo>
                  <a:lnTo>
                    <a:pt x="66" y="87"/>
                  </a:lnTo>
                  <a:lnTo>
                    <a:pt x="68" y="83"/>
                  </a:lnTo>
                  <a:lnTo>
                    <a:pt x="69" y="80"/>
                  </a:lnTo>
                  <a:lnTo>
                    <a:pt x="71" y="78"/>
                  </a:lnTo>
                  <a:lnTo>
                    <a:pt x="73" y="74"/>
                  </a:lnTo>
                  <a:lnTo>
                    <a:pt x="76" y="69"/>
                  </a:lnTo>
                  <a:lnTo>
                    <a:pt x="77" y="66"/>
                  </a:lnTo>
                  <a:lnTo>
                    <a:pt x="77" y="61"/>
                  </a:lnTo>
                  <a:lnTo>
                    <a:pt x="78" y="58"/>
                  </a:lnTo>
                  <a:lnTo>
                    <a:pt x="78" y="57"/>
                  </a:lnTo>
                  <a:lnTo>
                    <a:pt x="78" y="56"/>
                  </a:lnTo>
                  <a:lnTo>
                    <a:pt x="78" y="55"/>
                  </a:lnTo>
                  <a:lnTo>
                    <a:pt x="78" y="54"/>
                  </a:lnTo>
                  <a:lnTo>
                    <a:pt x="79" y="52"/>
                  </a:lnTo>
                  <a:lnTo>
                    <a:pt x="79" y="51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713B9CFE-9C32-4F99-89B2-A011DFA13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2508"/>
              <a:ext cx="398" cy="352"/>
            </a:xfrm>
            <a:custGeom>
              <a:avLst/>
              <a:gdLst>
                <a:gd name="T0" fmla="*/ 0 w 1194"/>
                <a:gd name="T1" fmla="*/ 0 h 1056"/>
                <a:gd name="T2" fmla="*/ 0 w 1194"/>
                <a:gd name="T3" fmla="*/ 0 h 1056"/>
                <a:gd name="T4" fmla="*/ 0 w 1194"/>
                <a:gd name="T5" fmla="*/ 0 h 1056"/>
                <a:gd name="T6" fmla="*/ 0 w 1194"/>
                <a:gd name="T7" fmla="*/ 0 h 1056"/>
                <a:gd name="T8" fmla="*/ 0 w 1194"/>
                <a:gd name="T9" fmla="*/ 0 h 1056"/>
                <a:gd name="T10" fmla="*/ 0 w 1194"/>
                <a:gd name="T11" fmla="*/ 0 h 1056"/>
                <a:gd name="T12" fmla="*/ 0 w 1194"/>
                <a:gd name="T13" fmla="*/ 0 h 1056"/>
                <a:gd name="T14" fmla="*/ 0 w 1194"/>
                <a:gd name="T15" fmla="*/ 0 h 1056"/>
                <a:gd name="T16" fmla="*/ 0 w 1194"/>
                <a:gd name="T17" fmla="*/ 0 h 1056"/>
                <a:gd name="T18" fmla="*/ 0 w 1194"/>
                <a:gd name="T19" fmla="*/ 0 h 1056"/>
                <a:gd name="T20" fmla="*/ 0 w 1194"/>
                <a:gd name="T21" fmla="*/ 0 h 1056"/>
                <a:gd name="T22" fmla="*/ 0 w 1194"/>
                <a:gd name="T23" fmla="*/ 0 h 1056"/>
                <a:gd name="T24" fmla="*/ 0 w 1194"/>
                <a:gd name="T25" fmla="*/ 0 h 1056"/>
                <a:gd name="T26" fmla="*/ 0 w 1194"/>
                <a:gd name="T27" fmla="*/ 0 h 1056"/>
                <a:gd name="T28" fmla="*/ 0 w 1194"/>
                <a:gd name="T29" fmla="*/ 0 h 1056"/>
                <a:gd name="T30" fmla="*/ 0 w 1194"/>
                <a:gd name="T31" fmla="*/ 0 h 1056"/>
                <a:gd name="T32" fmla="*/ 0 w 1194"/>
                <a:gd name="T33" fmla="*/ 0 h 1056"/>
                <a:gd name="T34" fmla="*/ 0 w 1194"/>
                <a:gd name="T35" fmla="*/ 0 h 1056"/>
                <a:gd name="T36" fmla="*/ 0 w 1194"/>
                <a:gd name="T37" fmla="*/ 0 h 1056"/>
                <a:gd name="T38" fmla="*/ 0 w 1194"/>
                <a:gd name="T39" fmla="*/ 0 h 1056"/>
                <a:gd name="T40" fmla="*/ 0 w 1194"/>
                <a:gd name="T41" fmla="*/ 0 h 1056"/>
                <a:gd name="T42" fmla="*/ 0 w 1194"/>
                <a:gd name="T43" fmla="*/ 0 h 1056"/>
                <a:gd name="T44" fmla="*/ 0 w 1194"/>
                <a:gd name="T45" fmla="*/ 0 h 1056"/>
                <a:gd name="T46" fmla="*/ 0 w 1194"/>
                <a:gd name="T47" fmla="*/ 0 h 1056"/>
                <a:gd name="T48" fmla="*/ 0 w 1194"/>
                <a:gd name="T49" fmla="*/ 0 h 1056"/>
                <a:gd name="T50" fmla="*/ 0 w 1194"/>
                <a:gd name="T51" fmla="*/ 0 h 1056"/>
                <a:gd name="T52" fmla="*/ 0 w 1194"/>
                <a:gd name="T53" fmla="*/ 0 h 1056"/>
                <a:gd name="T54" fmla="*/ 0 w 1194"/>
                <a:gd name="T55" fmla="*/ 0 h 1056"/>
                <a:gd name="T56" fmla="*/ 0 w 1194"/>
                <a:gd name="T57" fmla="*/ 0 h 1056"/>
                <a:gd name="T58" fmla="*/ 0 w 1194"/>
                <a:gd name="T59" fmla="*/ 0 h 1056"/>
                <a:gd name="T60" fmla="*/ 0 w 1194"/>
                <a:gd name="T61" fmla="*/ 0 h 1056"/>
                <a:gd name="T62" fmla="*/ 0 w 1194"/>
                <a:gd name="T63" fmla="*/ 0 h 1056"/>
                <a:gd name="T64" fmla="*/ 0 w 1194"/>
                <a:gd name="T65" fmla="*/ 0 h 1056"/>
                <a:gd name="T66" fmla="*/ 0 w 1194"/>
                <a:gd name="T67" fmla="*/ 0 h 1056"/>
                <a:gd name="T68" fmla="*/ 0 w 1194"/>
                <a:gd name="T69" fmla="*/ 0 h 1056"/>
                <a:gd name="T70" fmla="*/ 0 w 1194"/>
                <a:gd name="T71" fmla="*/ 0 h 1056"/>
                <a:gd name="T72" fmla="*/ 0 w 1194"/>
                <a:gd name="T73" fmla="*/ 0 h 1056"/>
                <a:gd name="T74" fmla="*/ 0 w 1194"/>
                <a:gd name="T75" fmla="*/ 0 h 1056"/>
                <a:gd name="T76" fmla="*/ 0 w 1194"/>
                <a:gd name="T77" fmla="*/ 0 h 1056"/>
                <a:gd name="T78" fmla="*/ 0 w 1194"/>
                <a:gd name="T79" fmla="*/ 0 h 1056"/>
                <a:gd name="T80" fmla="*/ 0 w 1194"/>
                <a:gd name="T81" fmla="*/ 0 h 10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94"/>
                <a:gd name="T124" fmla="*/ 0 h 1056"/>
                <a:gd name="T125" fmla="*/ 1194 w 1194"/>
                <a:gd name="T126" fmla="*/ 1056 h 10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94" h="1056">
                  <a:moveTo>
                    <a:pt x="0" y="51"/>
                  </a:moveTo>
                  <a:lnTo>
                    <a:pt x="6" y="45"/>
                  </a:lnTo>
                  <a:lnTo>
                    <a:pt x="13" y="38"/>
                  </a:lnTo>
                  <a:lnTo>
                    <a:pt x="18" y="31"/>
                  </a:lnTo>
                  <a:lnTo>
                    <a:pt x="24" y="25"/>
                  </a:lnTo>
                  <a:lnTo>
                    <a:pt x="28" y="18"/>
                  </a:lnTo>
                  <a:lnTo>
                    <a:pt x="35" y="11"/>
                  </a:lnTo>
                  <a:lnTo>
                    <a:pt x="40" y="6"/>
                  </a:lnTo>
                  <a:lnTo>
                    <a:pt x="46" y="0"/>
                  </a:lnTo>
                  <a:lnTo>
                    <a:pt x="87" y="26"/>
                  </a:lnTo>
                  <a:lnTo>
                    <a:pt x="128" y="52"/>
                  </a:lnTo>
                  <a:lnTo>
                    <a:pt x="168" y="79"/>
                  </a:lnTo>
                  <a:lnTo>
                    <a:pt x="207" y="105"/>
                  </a:lnTo>
                  <a:lnTo>
                    <a:pt x="248" y="133"/>
                  </a:lnTo>
                  <a:lnTo>
                    <a:pt x="287" y="160"/>
                  </a:lnTo>
                  <a:lnTo>
                    <a:pt x="326" y="187"/>
                  </a:lnTo>
                  <a:lnTo>
                    <a:pt x="365" y="216"/>
                  </a:lnTo>
                  <a:lnTo>
                    <a:pt x="404" y="244"/>
                  </a:lnTo>
                  <a:lnTo>
                    <a:pt x="442" y="274"/>
                  </a:lnTo>
                  <a:lnTo>
                    <a:pt x="479" y="303"/>
                  </a:lnTo>
                  <a:lnTo>
                    <a:pt x="518" y="331"/>
                  </a:lnTo>
                  <a:lnTo>
                    <a:pt x="554" y="361"/>
                  </a:lnTo>
                  <a:lnTo>
                    <a:pt x="590" y="391"/>
                  </a:lnTo>
                  <a:lnTo>
                    <a:pt x="627" y="422"/>
                  </a:lnTo>
                  <a:lnTo>
                    <a:pt x="663" y="453"/>
                  </a:lnTo>
                  <a:lnTo>
                    <a:pt x="698" y="484"/>
                  </a:lnTo>
                  <a:lnTo>
                    <a:pt x="735" y="516"/>
                  </a:lnTo>
                  <a:lnTo>
                    <a:pt x="770" y="549"/>
                  </a:lnTo>
                  <a:lnTo>
                    <a:pt x="804" y="581"/>
                  </a:lnTo>
                  <a:lnTo>
                    <a:pt x="839" y="616"/>
                  </a:lnTo>
                  <a:lnTo>
                    <a:pt x="872" y="650"/>
                  </a:lnTo>
                  <a:lnTo>
                    <a:pt x="906" y="683"/>
                  </a:lnTo>
                  <a:lnTo>
                    <a:pt x="938" y="718"/>
                  </a:lnTo>
                  <a:lnTo>
                    <a:pt x="972" y="753"/>
                  </a:lnTo>
                  <a:lnTo>
                    <a:pt x="1004" y="789"/>
                  </a:lnTo>
                  <a:lnTo>
                    <a:pt x="1037" y="824"/>
                  </a:lnTo>
                  <a:lnTo>
                    <a:pt x="1068" y="859"/>
                  </a:lnTo>
                  <a:lnTo>
                    <a:pt x="1100" y="895"/>
                  </a:lnTo>
                  <a:lnTo>
                    <a:pt x="1132" y="931"/>
                  </a:lnTo>
                  <a:lnTo>
                    <a:pt x="1162" y="968"/>
                  </a:lnTo>
                  <a:lnTo>
                    <a:pt x="1194" y="1004"/>
                  </a:lnTo>
                  <a:lnTo>
                    <a:pt x="1189" y="1011"/>
                  </a:lnTo>
                  <a:lnTo>
                    <a:pt x="1183" y="1017"/>
                  </a:lnTo>
                  <a:lnTo>
                    <a:pt x="1178" y="1023"/>
                  </a:lnTo>
                  <a:lnTo>
                    <a:pt x="1172" y="1030"/>
                  </a:lnTo>
                  <a:lnTo>
                    <a:pt x="1168" y="1036"/>
                  </a:lnTo>
                  <a:lnTo>
                    <a:pt x="1161" y="1043"/>
                  </a:lnTo>
                  <a:lnTo>
                    <a:pt x="1156" y="1050"/>
                  </a:lnTo>
                  <a:lnTo>
                    <a:pt x="1150" y="1056"/>
                  </a:lnTo>
                  <a:lnTo>
                    <a:pt x="1119" y="1019"/>
                  </a:lnTo>
                  <a:lnTo>
                    <a:pt x="1088" y="983"/>
                  </a:lnTo>
                  <a:lnTo>
                    <a:pt x="1056" y="947"/>
                  </a:lnTo>
                  <a:lnTo>
                    <a:pt x="1025" y="911"/>
                  </a:lnTo>
                  <a:lnTo>
                    <a:pt x="992" y="875"/>
                  </a:lnTo>
                  <a:lnTo>
                    <a:pt x="961" y="839"/>
                  </a:lnTo>
                  <a:lnTo>
                    <a:pt x="927" y="805"/>
                  </a:lnTo>
                  <a:lnTo>
                    <a:pt x="895" y="770"/>
                  </a:lnTo>
                  <a:lnTo>
                    <a:pt x="862" y="735"/>
                  </a:lnTo>
                  <a:lnTo>
                    <a:pt x="828" y="701"/>
                  </a:lnTo>
                  <a:lnTo>
                    <a:pt x="794" y="667"/>
                  </a:lnTo>
                  <a:lnTo>
                    <a:pt x="760" y="634"/>
                  </a:lnTo>
                  <a:lnTo>
                    <a:pt x="726" y="601"/>
                  </a:lnTo>
                  <a:lnTo>
                    <a:pt x="691" y="567"/>
                  </a:lnTo>
                  <a:lnTo>
                    <a:pt x="656" y="536"/>
                  </a:lnTo>
                  <a:lnTo>
                    <a:pt x="621" y="504"/>
                  </a:lnTo>
                  <a:lnTo>
                    <a:pt x="585" y="472"/>
                  </a:lnTo>
                  <a:lnTo>
                    <a:pt x="547" y="442"/>
                  </a:lnTo>
                  <a:lnTo>
                    <a:pt x="511" y="412"/>
                  </a:lnTo>
                  <a:lnTo>
                    <a:pt x="473" y="383"/>
                  </a:lnTo>
                  <a:lnTo>
                    <a:pt x="436" y="353"/>
                  </a:lnTo>
                  <a:lnTo>
                    <a:pt x="397" y="325"/>
                  </a:lnTo>
                  <a:lnTo>
                    <a:pt x="359" y="296"/>
                  </a:lnTo>
                  <a:lnTo>
                    <a:pt x="320" y="268"/>
                  </a:lnTo>
                  <a:lnTo>
                    <a:pt x="281" y="241"/>
                  </a:lnTo>
                  <a:lnTo>
                    <a:pt x="243" y="212"/>
                  </a:lnTo>
                  <a:lnTo>
                    <a:pt x="203" y="184"/>
                  </a:lnTo>
                  <a:lnTo>
                    <a:pt x="163" y="157"/>
                  </a:lnTo>
                  <a:lnTo>
                    <a:pt x="122" y="130"/>
                  </a:lnTo>
                  <a:lnTo>
                    <a:pt x="82" y="104"/>
                  </a:lnTo>
                  <a:lnTo>
                    <a:pt x="41" y="78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99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C433AD02-E174-4512-BE62-712BD3402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2508"/>
              <a:ext cx="398" cy="352"/>
            </a:xfrm>
            <a:custGeom>
              <a:avLst/>
              <a:gdLst>
                <a:gd name="T0" fmla="*/ 0 w 1194"/>
                <a:gd name="T1" fmla="*/ 0 h 1056"/>
                <a:gd name="T2" fmla="*/ 0 w 1194"/>
                <a:gd name="T3" fmla="*/ 0 h 1056"/>
                <a:gd name="T4" fmla="*/ 0 w 1194"/>
                <a:gd name="T5" fmla="*/ 0 h 1056"/>
                <a:gd name="T6" fmla="*/ 0 w 1194"/>
                <a:gd name="T7" fmla="*/ 0 h 1056"/>
                <a:gd name="T8" fmla="*/ 0 w 1194"/>
                <a:gd name="T9" fmla="*/ 0 h 1056"/>
                <a:gd name="T10" fmla="*/ 0 w 1194"/>
                <a:gd name="T11" fmla="*/ 0 h 1056"/>
                <a:gd name="T12" fmla="*/ 0 w 1194"/>
                <a:gd name="T13" fmla="*/ 0 h 1056"/>
                <a:gd name="T14" fmla="*/ 0 w 1194"/>
                <a:gd name="T15" fmla="*/ 0 h 1056"/>
                <a:gd name="T16" fmla="*/ 0 w 1194"/>
                <a:gd name="T17" fmla="*/ 0 h 1056"/>
                <a:gd name="T18" fmla="*/ 0 w 1194"/>
                <a:gd name="T19" fmla="*/ 0 h 1056"/>
                <a:gd name="T20" fmla="*/ 0 w 1194"/>
                <a:gd name="T21" fmla="*/ 0 h 1056"/>
                <a:gd name="T22" fmla="*/ 0 w 1194"/>
                <a:gd name="T23" fmla="*/ 0 h 1056"/>
                <a:gd name="T24" fmla="*/ 0 w 1194"/>
                <a:gd name="T25" fmla="*/ 0 h 1056"/>
                <a:gd name="T26" fmla="*/ 0 w 1194"/>
                <a:gd name="T27" fmla="*/ 0 h 1056"/>
                <a:gd name="T28" fmla="*/ 0 w 1194"/>
                <a:gd name="T29" fmla="*/ 0 h 1056"/>
                <a:gd name="T30" fmla="*/ 0 w 1194"/>
                <a:gd name="T31" fmla="*/ 0 h 1056"/>
                <a:gd name="T32" fmla="*/ 0 w 1194"/>
                <a:gd name="T33" fmla="*/ 0 h 1056"/>
                <a:gd name="T34" fmla="*/ 0 w 1194"/>
                <a:gd name="T35" fmla="*/ 0 h 1056"/>
                <a:gd name="T36" fmla="*/ 0 w 1194"/>
                <a:gd name="T37" fmla="*/ 0 h 1056"/>
                <a:gd name="T38" fmla="*/ 0 w 1194"/>
                <a:gd name="T39" fmla="*/ 0 h 1056"/>
                <a:gd name="T40" fmla="*/ 0 w 1194"/>
                <a:gd name="T41" fmla="*/ 0 h 1056"/>
                <a:gd name="T42" fmla="*/ 0 w 1194"/>
                <a:gd name="T43" fmla="*/ 0 h 1056"/>
                <a:gd name="T44" fmla="*/ 0 w 1194"/>
                <a:gd name="T45" fmla="*/ 0 h 1056"/>
                <a:gd name="T46" fmla="*/ 0 w 1194"/>
                <a:gd name="T47" fmla="*/ 0 h 1056"/>
                <a:gd name="T48" fmla="*/ 0 w 1194"/>
                <a:gd name="T49" fmla="*/ 0 h 1056"/>
                <a:gd name="T50" fmla="*/ 0 w 1194"/>
                <a:gd name="T51" fmla="*/ 0 h 1056"/>
                <a:gd name="T52" fmla="*/ 0 w 1194"/>
                <a:gd name="T53" fmla="*/ 0 h 1056"/>
                <a:gd name="T54" fmla="*/ 0 w 1194"/>
                <a:gd name="T55" fmla="*/ 0 h 1056"/>
                <a:gd name="T56" fmla="*/ 0 w 1194"/>
                <a:gd name="T57" fmla="*/ 0 h 1056"/>
                <a:gd name="T58" fmla="*/ 0 w 1194"/>
                <a:gd name="T59" fmla="*/ 0 h 1056"/>
                <a:gd name="T60" fmla="*/ 0 w 1194"/>
                <a:gd name="T61" fmla="*/ 0 h 1056"/>
                <a:gd name="T62" fmla="*/ 0 w 1194"/>
                <a:gd name="T63" fmla="*/ 0 h 1056"/>
                <a:gd name="T64" fmla="*/ 0 w 1194"/>
                <a:gd name="T65" fmla="*/ 0 h 1056"/>
                <a:gd name="T66" fmla="*/ 0 w 1194"/>
                <a:gd name="T67" fmla="*/ 0 h 1056"/>
                <a:gd name="T68" fmla="*/ 0 w 1194"/>
                <a:gd name="T69" fmla="*/ 0 h 1056"/>
                <a:gd name="T70" fmla="*/ 0 w 1194"/>
                <a:gd name="T71" fmla="*/ 0 h 1056"/>
                <a:gd name="T72" fmla="*/ 0 w 1194"/>
                <a:gd name="T73" fmla="*/ 0 h 1056"/>
                <a:gd name="T74" fmla="*/ 0 w 1194"/>
                <a:gd name="T75" fmla="*/ 0 h 1056"/>
                <a:gd name="T76" fmla="*/ 0 w 1194"/>
                <a:gd name="T77" fmla="*/ 0 h 1056"/>
                <a:gd name="T78" fmla="*/ 0 w 1194"/>
                <a:gd name="T79" fmla="*/ 0 h 105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94"/>
                <a:gd name="T121" fmla="*/ 0 h 1056"/>
                <a:gd name="T122" fmla="*/ 1194 w 1194"/>
                <a:gd name="T123" fmla="*/ 1056 h 105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94" h="1056">
                  <a:moveTo>
                    <a:pt x="0" y="51"/>
                  </a:moveTo>
                  <a:lnTo>
                    <a:pt x="6" y="45"/>
                  </a:lnTo>
                  <a:lnTo>
                    <a:pt x="13" y="38"/>
                  </a:lnTo>
                  <a:lnTo>
                    <a:pt x="18" y="31"/>
                  </a:lnTo>
                  <a:lnTo>
                    <a:pt x="24" y="25"/>
                  </a:lnTo>
                  <a:lnTo>
                    <a:pt x="28" y="18"/>
                  </a:lnTo>
                  <a:lnTo>
                    <a:pt x="35" y="11"/>
                  </a:lnTo>
                  <a:lnTo>
                    <a:pt x="40" y="6"/>
                  </a:lnTo>
                  <a:lnTo>
                    <a:pt x="46" y="0"/>
                  </a:lnTo>
                  <a:lnTo>
                    <a:pt x="87" y="26"/>
                  </a:lnTo>
                  <a:lnTo>
                    <a:pt x="128" y="52"/>
                  </a:lnTo>
                  <a:lnTo>
                    <a:pt x="168" y="79"/>
                  </a:lnTo>
                  <a:lnTo>
                    <a:pt x="207" y="105"/>
                  </a:lnTo>
                  <a:lnTo>
                    <a:pt x="248" y="133"/>
                  </a:lnTo>
                  <a:lnTo>
                    <a:pt x="287" y="160"/>
                  </a:lnTo>
                  <a:lnTo>
                    <a:pt x="326" y="187"/>
                  </a:lnTo>
                  <a:lnTo>
                    <a:pt x="365" y="216"/>
                  </a:lnTo>
                  <a:lnTo>
                    <a:pt x="404" y="244"/>
                  </a:lnTo>
                  <a:lnTo>
                    <a:pt x="442" y="274"/>
                  </a:lnTo>
                  <a:lnTo>
                    <a:pt x="479" y="303"/>
                  </a:lnTo>
                  <a:lnTo>
                    <a:pt x="518" y="331"/>
                  </a:lnTo>
                  <a:lnTo>
                    <a:pt x="554" y="361"/>
                  </a:lnTo>
                  <a:lnTo>
                    <a:pt x="590" y="391"/>
                  </a:lnTo>
                  <a:lnTo>
                    <a:pt x="627" y="422"/>
                  </a:lnTo>
                  <a:lnTo>
                    <a:pt x="663" y="453"/>
                  </a:lnTo>
                  <a:lnTo>
                    <a:pt x="698" y="484"/>
                  </a:lnTo>
                  <a:lnTo>
                    <a:pt x="735" y="516"/>
                  </a:lnTo>
                  <a:lnTo>
                    <a:pt x="770" y="549"/>
                  </a:lnTo>
                  <a:lnTo>
                    <a:pt x="804" y="581"/>
                  </a:lnTo>
                  <a:lnTo>
                    <a:pt x="839" y="616"/>
                  </a:lnTo>
                  <a:lnTo>
                    <a:pt x="872" y="650"/>
                  </a:lnTo>
                  <a:lnTo>
                    <a:pt x="906" y="683"/>
                  </a:lnTo>
                  <a:lnTo>
                    <a:pt x="938" y="718"/>
                  </a:lnTo>
                  <a:lnTo>
                    <a:pt x="972" y="753"/>
                  </a:lnTo>
                  <a:lnTo>
                    <a:pt x="1004" y="789"/>
                  </a:lnTo>
                  <a:lnTo>
                    <a:pt x="1037" y="824"/>
                  </a:lnTo>
                  <a:lnTo>
                    <a:pt x="1068" y="859"/>
                  </a:lnTo>
                  <a:lnTo>
                    <a:pt x="1100" y="895"/>
                  </a:lnTo>
                  <a:lnTo>
                    <a:pt x="1132" y="931"/>
                  </a:lnTo>
                  <a:lnTo>
                    <a:pt x="1162" y="968"/>
                  </a:lnTo>
                  <a:lnTo>
                    <a:pt x="1194" y="1004"/>
                  </a:lnTo>
                  <a:lnTo>
                    <a:pt x="1189" y="1011"/>
                  </a:lnTo>
                  <a:lnTo>
                    <a:pt x="1183" y="1017"/>
                  </a:lnTo>
                  <a:lnTo>
                    <a:pt x="1178" y="1023"/>
                  </a:lnTo>
                  <a:lnTo>
                    <a:pt x="1172" y="1030"/>
                  </a:lnTo>
                  <a:lnTo>
                    <a:pt x="1168" y="1036"/>
                  </a:lnTo>
                  <a:lnTo>
                    <a:pt x="1161" y="1043"/>
                  </a:lnTo>
                  <a:lnTo>
                    <a:pt x="1156" y="1050"/>
                  </a:lnTo>
                  <a:lnTo>
                    <a:pt x="1150" y="1056"/>
                  </a:lnTo>
                  <a:lnTo>
                    <a:pt x="1119" y="1019"/>
                  </a:lnTo>
                  <a:lnTo>
                    <a:pt x="1088" y="983"/>
                  </a:lnTo>
                  <a:lnTo>
                    <a:pt x="1056" y="947"/>
                  </a:lnTo>
                  <a:lnTo>
                    <a:pt x="1025" y="911"/>
                  </a:lnTo>
                  <a:lnTo>
                    <a:pt x="992" y="875"/>
                  </a:lnTo>
                  <a:lnTo>
                    <a:pt x="961" y="839"/>
                  </a:lnTo>
                  <a:lnTo>
                    <a:pt x="927" y="805"/>
                  </a:lnTo>
                  <a:lnTo>
                    <a:pt x="895" y="770"/>
                  </a:lnTo>
                  <a:lnTo>
                    <a:pt x="862" y="735"/>
                  </a:lnTo>
                  <a:lnTo>
                    <a:pt x="828" y="701"/>
                  </a:lnTo>
                  <a:lnTo>
                    <a:pt x="794" y="667"/>
                  </a:lnTo>
                  <a:lnTo>
                    <a:pt x="760" y="634"/>
                  </a:lnTo>
                  <a:lnTo>
                    <a:pt x="726" y="601"/>
                  </a:lnTo>
                  <a:lnTo>
                    <a:pt x="691" y="567"/>
                  </a:lnTo>
                  <a:lnTo>
                    <a:pt x="656" y="536"/>
                  </a:lnTo>
                  <a:lnTo>
                    <a:pt x="621" y="504"/>
                  </a:lnTo>
                  <a:lnTo>
                    <a:pt x="585" y="472"/>
                  </a:lnTo>
                  <a:lnTo>
                    <a:pt x="547" y="442"/>
                  </a:lnTo>
                  <a:lnTo>
                    <a:pt x="511" y="412"/>
                  </a:lnTo>
                  <a:lnTo>
                    <a:pt x="473" y="383"/>
                  </a:lnTo>
                  <a:lnTo>
                    <a:pt x="436" y="353"/>
                  </a:lnTo>
                  <a:lnTo>
                    <a:pt x="397" y="325"/>
                  </a:lnTo>
                  <a:lnTo>
                    <a:pt x="359" y="296"/>
                  </a:lnTo>
                  <a:lnTo>
                    <a:pt x="320" y="268"/>
                  </a:lnTo>
                  <a:lnTo>
                    <a:pt x="281" y="241"/>
                  </a:lnTo>
                  <a:lnTo>
                    <a:pt x="243" y="212"/>
                  </a:lnTo>
                  <a:lnTo>
                    <a:pt x="203" y="184"/>
                  </a:lnTo>
                  <a:lnTo>
                    <a:pt x="163" y="157"/>
                  </a:lnTo>
                  <a:lnTo>
                    <a:pt x="122" y="130"/>
                  </a:lnTo>
                  <a:lnTo>
                    <a:pt x="82" y="104"/>
                  </a:lnTo>
                  <a:lnTo>
                    <a:pt x="41" y="78"/>
                  </a:lnTo>
                  <a:lnTo>
                    <a:pt x="0" y="51"/>
                  </a:lnTo>
                </a:path>
              </a:pathLst>
            </a:custGeom>
            <a:noFill/>
            <a:ln w="0">
              <a:solidFill>
                <a:srgbClr val="99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7CBACD8F-FF00-446A-AFB4-02075AC2E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" y="2508"/>
              <a:ext cx="397" cy="350"/>
            </a:xfrm>
            <a:custGeom>
              <a:avLst/>
              <a:gdLst>
                <a:gd name="T0" fmla="*/ 0 w 1190"/>
                <a:gd name="T1" fmla="*/ 0 h 1051"/>
                <a:gd name="T2" fmla="*/ 0 w 1190"/>
                <a:gd name="T3" fmla="*/ 0 h 1051"/>
                <a:gd name="T4" fmla="*/ 0 w 1190"/>
                <a:gd name="T5" fmla="*/ 0 h 1051"/>
                <a:gd name="T6" fmla="*/ 0 w 1190"/>
                <a:gd name="T7" fmla="*/ 0 h 1051"/>
                <a:gd name="T8" fmla="*/ 0 w 1190"/>
                <a:gd name="T9" fmla="*/ 0 h 1051"/>
                <a:gd name="T10" fmla="*/ 0 w 1190"/>
                <a:gd name="T11" fmla="*/ 0 h 1051"/>
                <a:gd name="T12" fmla="*/ 0 w 1190"/>
                <a:gd name="T13" fmla="*/ 0 h 1051"/>
                <a:gd name="T14" fmla="*/ 0 w 1190"/>
                <a:gd name="T15" fmla="*/ 0 h 1051"/>
                <a:gd name="T16" fmla="*/ 0 w 1190"/>
                <a:gd name="T17" fmla="*/ 0 h 1051"/>
                <a:gd name="T18" fmla="*/ 0 w 1190"/>
                <a:gd name="T19" fmla="*/ 0 h 1051"/>
                <a:gd name="T20" fmla="*/ 0 w 1190"/>
                <a:gd name="T21" fmla="*/ 0 h 1051"/>
                <a:gd name="T22" fmla="*/ 0 w 1190"/>
                <a:gd name="T23" fmla="*/ 0 h 1051"/>
                <a:gd name="T24" fmla="*/ 0 w 1190"/>
                <a:gd name="T25" fmla="*/ 0 h 1051"/>
                <a:gd name="T26" fmla="*/ 0 w 1190"/>
                <a:gd name="T27" fmla="*/ 0 h 1051"/>
                <a:gd name="T28" fmla="*/ 0 w 1190"/>
                <a:gd name="T29" fmla="*/ 0 h 1051"/>
                <a:gd name="T30" fmla="*/ 0 w 1190"/>
                <a:gd name="T31" fmla="*/ 0 h 1051"/>
                <a:gd name="T32" fmla="*/ 0 w 1190"/>
                <a:gd name="T33" fmla="*/ 0 h 1051"/>
                <a:gd name="T34" fmla="*/ 0 w 1190"/>
                <a:gd name="T35" fmla="*/ 0 h 1051"/>
                <a:gd name="T36" fmla="*/ 0 w 1190"/>
                <a:gd name="T37" fmla="*/ 0 h 1051"/>
                <a:gd name="T38" fmla="*/ 0 w 1190"/>
                <a:gd name="T39" fmla="*/ 0 h 1051"/>
                <a:gd name="T40" fmla="*/ 0 w 1190"/>
                <a:gd name="T41" fmla="*/ 0 h 1051"/>
                <a:gd name="T42" fmla="*/ 0 w 1190"/>
                <a:gd name="T43" fmla="*/ 0 h 1051"/>
                <a:gd name="T44" fmla="*/ 0 w 1190"/>
                <a:gd name="T45" fmla="*/ 0 h 1051"/>
                <a:gd name="T46" fmla="*/ 0 w 1190"/>
                <a:gd name="T47" fmla="*/ 0 h 1051"/>
                <a:gd name="T48" fmla="*/ 0 w 1190"/>
                <a:gd name="T49" fmla="*/ 0 h 1051"/>
                <a:gd name="T50" fmla="*/ 0 w 1190"/>
                <a:gd name="T51" fmla="*/ 0 h 1051"/>
                <a:gd name="T52" fmla="*/ 0 w 1190"/>
                <a:gd name="T53" fmla="*/ 0 h 1051"/>
                <a:gd name="T54" fmla="*/ 0 w 1190"/>
                <a:gd name="T55" fmla="*/ 0 h 1051"/>
                <a:gd name="T56" fmla="*/ 0 w 1190"/>
                <a:gd name="T57" fmla="*/ 0 h 1051"/>
                <a:gd name="T58" fmla="*/ 0 w 1190"/>
                <a:gd name="T59" fmla="*/ 0 h 1051"/>
                <a:gd name="T60" fmla="*/ 0 w 1190"/>
                <a:gd name="T61" fmla="*/ 0 h 1051"/>
                <a:gd name="T62" fmla="*/ 0 w 1190"/>
                <a:gd name="T63" fmla="*/ 0 h 1051"/>
                <a:gd name="T64" fmla="*/ 0 w 1190"/>
                <a:gd name="T65" fmla="*/ 0 h 1051"/>
                <a:gd name="T66" fmla="*/ 0 w 1190"/>
                <a:gd name="T67" fmla="*/ 0 h 1051"/>
                <a:gd name="T68" fmla="*/ 0 w 1190"/>
                <a:gd name="T69" fmla="*/ 0 h 1051"/>
                <a:gd name="T70" fmla="*/ 0 w 1190"/>
                <a:gd name="T71" fmla="*/ 0 h 1051"/>
                <a:gd name="T72" fmla="*/ 0 w 1190"/>
                <a:gd name="T73" fmla="*/ 0 h 1051"/>
                <a:gd name="T74" fmla="*/ 0 w 1190"/>
                <a:gd name="T75" fmla="*/ 0 h 1051"/>
                <a:gd name="T76" fmla="*/ 0 w 1190"/>
                <a:gd name="T77" fmla="*/ 0 h 1051"/>
                <a:gd name="T78" fmla="*/ 0 w 1190"/>
                <a:gd name="T79" fmla="*/ 0 h 1051"/>
                <a:gd name="T80" fmla="*/ 0 w 1190"/>
                <a:gd name="T81" fmla="*/ 0 h 105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90"/>
                <a:gd name="T124" fmla="*/ 0 h 1051"/>
                <a:gd name="T125" fmla="*/ 1190 w 1190"/>
                <a:gd name="T126" fmla="*/ 1051 h 105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90" h="1051">
                  <a:moveTo>
                    <a:pt x="0" y="46"/>
                  </a:moveTo>
                  <a:lnTo>
                    <a:pt x="5" y="40"/>
                  </a:lnTo>
                  <a:lnTo>
                    <a:pt x="8" y="37"/>
                  </a:lnTo>
                  <a:lnTo>
                    <a:pt x="10" y="35"/>
                  </a:lnTo>
                  <a:lnTo>
                    <a:pt x="14" y="30"/>
                  </a:lnTo>
                  <a:lnTo>
                    <a:pt x="19" y="26"/>
                  </a:lnTo>
                  <a:lnTo>
                    <a:pt x="23" y="19"/>
                  </a:lnTo>
                  <a:lnTo>
                    <a:pt x="30" y="11"/>
                  </a:lnTo>
                  <a:lnTo>
                    <a:pt x="41" y="0"/>
                  </a:lnTo>
                  <a:lnTo>
                    <a:pt x="81" y="25"/>
                  </a:lnTo>
                  <a:lnTo>
                    <a:pt x="116" y="48"/>
                  </a:lnTo>
                  <a:lnTo>
                    <a:pt x="148" y="69"/>
                  </a:lnTo>
                  <a:lnTo>
                    <a:pt x="179" y="89"/>
                  </a:lnTo>
                  <a:lnTo>
                    <a:pt x="209" y="107"/>
                  </a:lnTo>
                  <a:lnTo>
                    <a:pt x="235" y="125"/>
                  </a:lnTo>
                  <a:lnTo>
                    <a:pt x="260" y="141"/>
                  </a:lnTo>
                  <a:lnTo>
                    <a:pt x="284" y="156"/>
                  </a:lnTo>
                  <a:lnTo>
                    <a:pt x="307" y="173"/>
                  </a:lnTo>
                  <a:lnTo>
                    <a:pt x="329" y="189"/>
                  </a:lnTo>
                  <a:lnTo>
                    <a:pt x="350" y="205"/>
                  </a:lnTo>
                  <a:lnTo>
                    <a:pt x="372" y="221"/>
                  </a:lnTo>
                  <a:lnTo>
                    <a:pt x="393" y="236"/>
                  </a:lnTo>
                  <a:lnTo>
                    <a:pt x="416" y="254"/>
                  </a:lnTo>
                  <a:lnTo>
                    <a:pt x="439" y="271"/>
                  </a:lnTo>
                  <a:lnTo>
                    <a:pt x="464" y="290"/>
                  </a:lnTo>
                  <a:lnTo>
                    <a:pt x="488" y="310"/>
                  </a:lnTo>
                  <a:lnTo>
                    <a:pt x="516" y="333"/>
                  </a:lnTo>
                  <a:lnTo>
                    <a:pt x="546" y="358"/>
                  </a:lnTo>
                  <a:lnTo>
                    <a:pt x="576" y="385"/>
                  </a:lnTo>
                  <a:lnTo>
                    <a:pt x="609" y="414"/>
                  </a:lnTo>
                  <a:lnTo>
                    <a:pt x="644" y="448"/>
                  </a:lnTo>
                  <a:lnTo>
                    <a:pt x="682" y="483"/>
                  </a:lnTo>
                  <a:lnTo>
                    <a:pt x="725" y="523"/>
                  </a:lnTo>
                  <a:lnTo>
                    <a:pt x="768" y="566"/>
                  </a:lnTo>
                  <a:lnTo>
                    <a:pt x="818" y="615"/>
                  </a:lnTo>
                  <a:lnTo>
                    <a:pt x="869" y="666"/>
                  </a:lnTo>
                  <a:lnTo>
                    <a:pt x="925" y="724"/>
                  </a:lnTo>
                  <a:lnTo>
                    <a:pt x="984" y="784"/>
                  </a:lnTo>
                  <a:lnTo>
                    <a:pt x="1048" y="852"/>
                  </a:lnTo>
                  <a:lnTo>
                    <a:pt x="1116" y="925"/>
                  </a:lnTo>
                  <a:lnTo>
                    <a:pt x="1190" y="1003"/>
                  </a:lnTo>
                  <a:lnTo>
                    <a:pt x="1185" y="1009"/>
                  </a:lnTo>
                  <a:lnTo>
                    <a:pt x="1183" y="1013"/>
                  </a:lnTo>
                  <a:lnTo>
                    <a:pt x="1179" y="1016"/>
                  </a:lnTo>
                  <a:lnTo>
                    <a:pt x="1176" y="1020"/>
                  </a:lnTo>
                  <a:lnTo>
                    <a:pt x="1172" y="1023"/>
                  </a:lnTo>
                  <a:lnTo>
                    <a:pt x="1167" y="1030"/>
                  </a:lnTo>
                  <a:lnTo>
                    <a:pt x="1161" y="1038"/>
                  </a:lnTo>
                  <a:lnTo>
                    <a:pt x="1149" y="1051"/>
                  </a:lnTo>
                  <a:lnTo>
                    <a:pt x="1120" y="1016"/>
                  </a:lnTo>
                  <a:lnTo>
                    <a:pt x="1092" y="982"/>
                  </a:lnTo>
                  <a:lnTo>
                    <a:pt x="1068" y="952"/>
                  </a:lnTo>
                  <a:lnTo>
                    <a:pt x="1043" y="925"/>
                  </a:lnTo>
                  <a:lnTo>
                    <a:pt x="1022" y="899"/>
                  </a:lnTo>
                  <a:lnTo>
                    <a:pt x="1001" y="874"/>
                  </a:lnTo>
                  <a:lnTo>
                    <a:pt x="981" y="852"/>
                  </a:lnTo>
                  <a:lnTo>
                    <a:pt x="963" y="831"/>
                  </a:lnTo>
                  <a:lnTo>
                    <a:pt x="943" y="811"/>
                  </a:lnTo>
                  <a:lnTo>
                    <a:pt x="926" y="791"/>
                  </a:lnTo>
                  <a:lnTo>
                    <a:pt x="908" y="772"/>
                  </a:lnTo>
                  <a:lnTo>
                    <a:pt x="889" y="752"/>
                  </a:lnTo>
                  <a:lnTo>
                    <a:pt x="869" y="733"/>
                  </a:lnTo>
                  <a:lnTo>
                    <a:pt x="849" y="713"/>
                  </a:lnTo>
                  <a:lnTo>
                    <a:pt x="829" y="692"/>
                  </a:lnTo>
                  <a:lnTo>
                    <a:pt x="807" y="671"/>
                  </a:lnTo>
                  <a:lnTo>
                    <a:pt x="784" y="649"/>
                  </a:lnTo>
                  <a:lnTo>
                    <a:pt x="758" y="624"/>
                  </a:lnTo>
                  <a:lnTo>
                    <a:pt x="730" y="598"/>
                  </a:lnTo>
                  <a:lnTo>
                    <a:pt x="699" y="572"/>
                  </a:lnTo>
                  <a:lnTo>
                    <a:pt x="664" y="543"/>
                  </a:lnTo>
                  <a:lnTo>
                    <a:pt x="628" y="511"/>
                  </a:lnTo>
                  <a:lnTo>
                    <a:pt x="587" y="479"/>
                  </a:lnTo>
                  <a:lnTo>
                    <a:pt x="541" y="442"/>
                  </a:lnTo>
                  <a:lnTo>
                    <a:pt x="493" y="404"/>
                  </a:lnTo>
                  <a:lnTo>
                    <a:pt x="438" y="362"/>
                  </a:lnTo>
                  <a:lnTo>
                    <a:pt x="381" y="318"/>
                  </a:lnTo>
                  <a:lnTo>
                    <a:pt x="315" y="273"/>
                  </a:lnTo>
                  <a:lnTo>
                    <a:pt x="246" y="221"/>
                  </a:lnTo>
                  <a:lnTo>
                    <a:pt x="170" y="166"/>
                  </a:lnTo>
                  <a:lnTo>
                    <a:pt x="88" y="10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A9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2C993B3A-C224-4F7B-8FFD-8B4713DEB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" y="2509"/>
              <a:ext cx="394" cy="347"/>
            </a:xfrm>
            <a:custGeom>
              <a:avLst/>
              <a:gdLst>
                <a:gd name="T0" fmla="*/ 0 w 1182"/>
                <a:gd name="T1" fmla="*/ 0 h 1042"/>
                <a:gd name="T2" fmla="*/ 0 w 1182"/>
                <a:gd name="T3" fmla="*/ 0 h 1042"/>
                <a:gd name="T4" fmla="*/ 0 w 1182"/>
                <a:gd name="T5" fmla="*/ 0 h 1042"/>
                <a:gd name="T6" fmla="*/ 0 w 1182"/>
                <a:gd name="T7" fmla="*/ 0 h 1042"/>
                <a:gd name="T8" fmla="*/ 0 w 1182"/>
                <a:gd name="T9" fmla="*/ 0 h 1042"/>
                <a:gd name="T10" fmla="*/ 0 w 1182"/>
                <a:gd name="T11" fmla="*/ 0 h 1042"/>
                <a:gd name="T12" fmla="*/ 0 w 1182"/>
                <a:gd name="T13" fmla="*/ 0 h 1042"/>
                <a:gd name="T14" fmla="*/ 0 w 1182"/>
                <a:gd name="T15" fmla="*/ 0 h 1042"/>
                <a:gd name="T16" fmla="*/ 0 w 1182"/>
                <a:gd name="T17" fmla="*/ 0 h 1042"/>
                <a:gd name="T18" fmla="*/ 0 w 1182"/>
                <a:gd name="T19" fmla="*/ 0 h 1042"/>
                <a:gd name="T20" fmla="*/ 0 w 1182"/>
                <a:gd name="T21" fmla="*/ 0 h 1042"/>
                <a:gd name="T22" fmla="*/ 0 w 1182"/>
                <a:gd name="T23" fmla="*/ 0 h 1042"/>
                <a:gd name="T24" fmla="*/ 0 w 1182"/>
                <a:gd name="T25" fmla="*/ 0 h 1042"/>
                <a:gd name="T26" fmla="*/ 0 w 1182"/>
                <a:gd name="T27" fmla="*/ 0 h 1042"/>
                <a:gd name="T28" fmla="*/ 0 w 1182"/>
                <a:gd name="T29" fmla="*/ 0 h 1042"/>
                <a:gd name="T30" fmla="*/ 0 w 1182"/>
                <a:gd name="T31" fmla="*/ 0 h 1042"/>
                <a:gd name="T32" fmla="*/ 0 w 1182"/>
                <a:gd name="T33" fmla="*/ 0 h 1042"/>
                <a:gd name="T34" fmla="*/ 0 w 1182"/>
                <a:gd name="T35" fmla="*/ 0 h 1042"/>
                <a:gd name="T36" fmla="*/ 0 w 1182"/>
                <a:gd name="T37" fmla="*/ 0 h 1042"/>
                <a:gd name="T38" fmla="*/ 0 w 1182"/>
                <a:gd name="T39" fmla="*/ 0 h 1042"/>
                <a:gd name="T40" fmla="*/ 0 w 1182"/>
                <a:gd name="T41" fmla="*/ 0 h 1042"/>
                <a:gd name="T42" fmla="*/ 0 w 1182"/>
                <a:gd name="T43" fmla="*/ 0 h 1042"/>
                <a:gd name="T44" fmla="*/ 0 w 1182"/>
                <a:gd name="T45" fmla="*/ 0 h 1042"/>
                <a:gd name="T46" fmla="*/ 0 w 1182"/>
                <a:gd name="T47" fmla="*/ 0 h 1042"/>
                <a:gd name="T48" fmla="*/ 0 w 1182"/>
                <a:gd name="T49" fmla="*/ 0 h 1042"/>
                <a:gd name="T50" fmla="*/ 0 w 1182"/>
                <a:gd name="T51" fmla="*/ 0 h 1042"/>
                <a:gd name="T52" fmla="*/ 0 w 1182"/>
                <a:gd name="T53" fmla="*/ 0 h 1042"/>
                <a:gd name="T54" fmla="*/ 0 w 1182"/>
                <a:gd name="T55" fmla="*/ 0 h 1042"/>
                <a:gd name="T56" fmla="*/ 0 w 1182"/>
                <a:gd name="T57" fmla="*/ 0 h 1042"/>
                <a:gd name="T58" fmla="*/ 0 w 1182"/>
                <a:gd name="T59" fmla="*/ 0 h 1042"/>
                <a:gd name="T60" fmla="*/ 0 w 1182"/>
                <a:gd name="T61" fmla="*/ 0 h 1042"/>
                <a:gd name="T62" fmla="*/ 0 w 1182"/>
                <a:gd name="T63" fmla="*/ 0 h 1042"/>
                <a:gd name="T64" fmla="*/ 0 w 1182"/>
                <a:gd name="T65" fmla="*/ 0 h 1042"/>
                <a:gd name="T66" fmla="*/ 0 w 1182"/>
                <a:gd name="T67" fmla="*/ 0 h 1042"/>
                <a:gd name="T68" fmla="*/ 0 w 1182"/>
                <a:gd name="T69" fmla="*/ 0 h 1042"/>
                <a:gd name="T70" fmla="*/ 0 w 1182"/>
                <a:gd name="T71" fmla="*/ 0 h 1042"/>
                <a:gd name="T72" fmla="*/ 0 w 1182"/>
                <a:gd name="T73" fmla="*/ 0 h 1042"/>
                <a:gd name="T74" fmla="*/ 0 w 1182"/>
                <a:gd name="T75" fmla="*/ 0 h 1042"/>
                <a:gd name="T76" fmla="*/ 0 w 1182"/>
                <a:gd name="T77" fmla="*/ 0 h 1042"/>
                <a:gd name="T78" fmla="*/ 0 w 1182"/>
                <a:gd name="T79" fmla="*/ 0 h 1042"/>
                <a:gd name="T80" fmla="*/ 0 w 1182"/>
                <a:gd name="T81" fmla="*/ 0 h 10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82"/>
                <a:gd name="T124" fmla="*/ 0 h 1042"/>
                <a:gd name="T125" fmla="*/ 1182 w 1182"/>
                <a:gd name="T126" fmla="*/ 1042 h 104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82" h="1042">
                  <a:moveTo>
                    <a:pt x="0" y="37"/>
                  </a:moveTo>
                  <a:lnTo>
                    <a:pt x="4" y="34"/>
                  </a:lnTo>
                  <a:lnTo>
                    <a:pt x="6" y="32"/>
                  </a:lnTo>
                  <a:lnTo>
                    <a:pt x="9" y="27"/>
                  </a:lnTo>
                  <a:lnTo>
                    <a:pt x="11" y="25"/>
                  </a:lnTo>
                  <a:lnTo>
                    <a:pt x="16" y="21"/>
                  </a:lnTo>
                  <a:lnTo>
                    <a:pt x="20" y="15"/>
                  </a:lnTo>
                  <a:lnTo>
                    <a:pt x="25" y="8"/>
                  </a:lnTo>
                  <a:lnTo>
                    <a:pt x="34" y="0"/>
                  </a:lnTo>
                  <a:lnTo>
                    <a:pt x="72" y="25"/>
                  </a:lnTo>
                  <a:lnTo>
                    <a:pt x="109" y="47"/>
                  </a:lnTo>
                  <a:lnTo>
                    <a:pt x="143" y="68"/>
                  </a:lnTo>
                  <a:lnTo>
                    <a:pt x="173" y="88"/>
                  </a:lnTo>
                  <a:lnTo>
                    <a:pt x="201" y="106"/>
                  </a:lnTo>
                  <a:lnTo>
                    <a:pt x="228" y="124"/>
                  </a:lnTo>
                  <a:lnTo>
                    <a:pt x="254" y="141"/>
                  </a:lnTo>
                  <a:lnTo>
                    <a:pt x="277" y="157"/>
                  </a:lnTo>
                  <a:lnTo>
                    <a:pt x="299" y="172"/>
                  </a:lnTo>
                  <a:lnTo>
                    <a:pt x="320" y="188"/>
                  </a:lnTo>
                  <a:lnTo>
                    <a:pt x="344" y="203"/>
                  </a:lnTo>
                  <a:lnTo>
                    <a:pt x="365" y="219"/>
                  </a:lnTo>
                  <a:lnTo>
                    <a:pt x="387" y="237"/>
                  </a:lnTo>
                  <a:lnTo>
                    <a:pt x="410" y="253"/>
                  </a:lnTo>
                  <a:lnTo>
                    <a:pt x="432" y="270"/>
                  </a:lnTo>
                  <a:lnTo>
                    <a:pt x="457" y="290"/>
                  </a:lnTo>
                  <a:lnTo>
                    <a:pt x="482" y="310"/>
                  </a:lnTo>
                  <a:lnTo>
                    <a:pt x="510" y="333"/>
                  </a:lnTo>
                  <a:lnTo>
                    <a:pt x="537" y="357"/>
                  </a:lnTo>
                  <a:lnTo>
                    <a:pt x="570" y="384"/>
                  </a:lnTo>
                  <a:lnTo>
                    <a:pt x="603" y="414"/>
                  </a:lnTo>
                  <a:lnTo>
                    <a:pt x="638" y="446"/>
                  </a:lnTo>
                  <a:lnTo>
                    <a:pt x="677" y="483"/>
                  </a:lnTo>
                  <a:lnTo>
                    <a:pt x="717" y="521"/>
                  </a:lnTo>
                  <a:lnTo>
                    <a:pt x="762" y="565"/>
                  </a:lnTo>
                  <a:lnTo>
                    <a:pt x="810" y="614"/>
                  </a:lnTo>
                  <a:lnTo>
                    <a:pt x="862" y="665"/>
                  </a:lnTo>
                  <a:lnTo>
                    <a:pt x="917" y="721"/>
                  </a:lnTo>
                  <a:lnTo>
                    <a:pt x="976" y="785"/>
                  </a:lnTo>
                  <a:lnTo>
                    <a:pt x="1040" y="852"/>
                  </a:lnTo>
                  <a:lnTo>
                    <a:pt x="1109" y="924"/>
                  </a:lnTo>
                  <a:lnTo>
                    <a:pt x="1182" y="1004"/>
                  </a:lnTo>
                  <a:lnTo>
                    <a:pt x="1179" y="1007"/>
                  </a:lnTo>
                  <a:lnTo>
                    <a:pt x="1178" y="1010"/>
                  </a:lnTo>
                  <a:lnTo>
                    <a:pt x="1174" y="1013"/>
                  </a:lnTo>
                  <a:lnTo>
                    <a:pt x="1172" y="1015"/>
                  </a:lnTo>
                  <a:lnTo>
                    <a:pt x="1169" y="1019"/>
                  </a:lnTo>
                  <a:lnTo>
                    <a:pt x="1166" y="1025"/>
                  </a:lnTo>
                  <a:lnTo>
                    <a:pt x="1159" y="1031"/>
                  </a:lnTo>
                  <a:lnTo>
                    <a:pt x="1150" y="1042"/>
                  </a:lnTo>
                  <a:lnTo>
                    <a:pt x="1121" y="1006"/>
                  </a:lnTo>
                  <a:lnTo>
                    <a:pt x="1092" y="975"/>
                  </a:lnTo>
                  <a:lnTo>
                    <a:pt x="1068" y="944"/>
                  </a:lnTo>
                  <a:lnTo>
                    <a:pt x="1044" y="916"/>
                  </a:lnTo>
                  <a:lnTo>
                    <a:pt x="1022" y="891"/>
                  </a:lnTo>
                  <a:lnTo>
                    <a:pt x="1000" y="868"/>
                  </a:lnTo>
                  <a:lnTo>
                    <a:pt x="981" y="843"/>
                  </a:lnTo>
                  <a:lnTo>
                    <a:pt x="962" y="822"/>
                  </a:lnTo>
                  <a:lnTo>
                    <a:pt x="943" y="803"/>
                  </a:lnTo>
                  <a:lnTo>
                    <a:pt x="925" y="783"/>
                  </a:lnTo>
                  <a:lnTo>
                    <a:pt x="907" y="763"/>
                  </a:lnTo>
                  <a:lnTo>
                    <a:pt x="889" y="744"/>
                  </a:lnTo>
                  <a:lnTo>
                    <a:pt x="869" y="724"/>
                  </a:lnTo>
                  <a:lnTo>
                    <a:pt x="850" y="704"/>
                  </a:lnTo>
                  <a:lnTo>
                    <a:pt x="830" y="683"/>
                  </a:lnTo>
                  <a:lnTo>
                    <a:pt x="808" y="662"/>
                  </a:lnTo>
                  <a:lnTo>
                    <a:pt x="783" y="638"/>
                  </a:lnTo>
                  <a:lnTo>
                    <a:pt x="757" y="615"/>
                  </a:lnTo>
                  <a:lnTo>
                    <a:pt x="729" y="590"/>
                  </a:lnTo>
                  <a:lnTo>
                    <a:pt x="697" y="562"/>
                  </a:lnTo>
                  <a:lnTo>
                    <a:pt x="665" y="533"/>
                  </a:lnTo>
                  <a:lnTo>
                    <a:pt x="626" y="503"/>
                  </a:lnTo>
                  <a:lnTo>
                    <a:pt x="585" y="470"/>
                  </a:lnTo>
                  <a:lnTo>
                    <a:pt x="541" y="434"/>
                  </a:lnTo>
                  <a:lnTo>
                    <a:pt x="491" y="396"/>
                  </a:lnTo>
                  <a:lnTo>
                    <a:pt x="437" y="355"/>
                  </a:lnTo>
                  <a:lnTo>
                    <a:pt x="379" y="310"/>
                  </a:lnTo>
                  <a:lnTo>
                    <a:pt x="315" y="262"/>
                  </a:lnTo>
                  <a:lnTo>
                    <a:pt x="245" y="212"/>
                  </a:lnTo>
                  <a:lnTo>
                    <a:pt x="171" y="158"/>
                  </a:lnTo>
                  <a:lnTo>
                    <a:pt x="88" y="10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D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6A047C98-CB3A-4459-8ED9-15173F052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2509"/>
              <a:ext cx="393" cy="346"/>
            </a:xfrm>
            <a:custGeom>
              <a:avLst/>
              <a:gdLst>
                <a:gd name="T0" fmla="*/ 0 w 1177"/>
                <a:gd name="T1" fmla="*/ 0 h 1037"/>
                <a:gd name="T2" fmla="*/ 0 w 1177"/>
                <a:gd name="T3" fmla="*/ 0 h 1037"/>
                <a:gd name="T4" fmla="*/ 0 w 1177"/>
                <a:gd name="T5" fmla="*/ 0 h 1037"/>
                <a:gd name="T6" fmla="*/ 0 w 1177"/>
                <a:gd name="T7" fmla="*/ 0 h 1037"/>
                <a:gd name="T8" fmla="*/ 0 w 1177"/>
                <a:gd name="T9" fmla="*/ 0 h 1037"/>
                <a:gd name="T10" fmla="*/ 0 w 1177"/>
                <a:gd name="T11" fmla="*/ 0 h 1037"/>
                <a:gd name="T12" fmla="*/ 0 w 1177"/>
                <a:gd name="T13" fmla="*/ 0 h 1037"/>
                <a:gd name="T14" fmla="*/ 0 w 1177"/>
                <a:gd name="T15" fmla="*/ 0 h 1037"/>
                <a:gd name="T16" fmla="*/ 0 w 1177"/>
                <a:gd name="T17" fmla="*/ 0 h 1037"/>
                <a:gd name="T18" fmla="*/ 0 w 1177"/>
                <a:gd name="T19" fmla="*/ 0 h 1037"/>
                <a:gd name="T20" fmla="*/ 0 w 1177"/>
                <a:gd name="T21" fmla="*/ 0 h 1037"/>
                <a:gd name="T22" fmla="*/ 0 w 1177"/>
                <a:gd name="T23" fmla="*/ 0 h 1037"/>
                <a:gd name="T24" fmla="*/ 0 w 1177"/>
                <a:gd name="T25" fmla="*/ 0 h 1037"/>
                <a:gd name="T26" fmla="*/ 0 w 1177"/>
                <a:gd name="T27" fmla="*/ 0 h 1037"/>
                <a:gd name="T28" fmla="*/ 0 w 1177"/>
                <a:gd name="T29" fmla="*/ 0 h 1037"/>
                <a:gd name="T30" fmla="*/ 0 w 1177"/>
                <a:gd name="T31" fmla="*/ 0 h 1037"/>
                <a:gd name="T32" fmla="*/ 0 w 1177"/>
                <a:gd name="T33" fmla="*/ 0 h 1037"/>
                <a:gd name="T34" fmla="*/ 0 w 1177"/>
                <a:gd name="T35" fmla="*/ 0 h 1037"/>
                <a:gd name="T36" fmla="*/ 0 w 1177"/>
                <a:gd name="T37" fmla="*/ 0 h 1037"/>
                <a:gd name="T38" fmla="*/ 0 w 1177"/>
                <a:gd name="T39" fmla="*/ 0 h 1037"/>
                <a:gd name="T40" fmla="*/ 0 w 1177"/>
                <a:gd name="T41" fmla="*/ 0 h 1037"/>
                <a:gd name="T42" fmla="*/ 0 w 1177"/>
                <a:gd name="T43" fmla="*/ 0 h 1037"/>
                <a:gd name="T44" fmla="*/ 0 w 1177"/>
                <a:gd name="T45" fmla="*/ 0 h 1037"/>
                <a:gd name="T46" fmla="*/ 0 w 1177"/>
                <a:gd name="T47" fmla="*/ 0 h 1037"/>
                <a:gd name="T48" fmla="*/ 0 w 1177"/>
                <a:gd name="T49" fmla="*/ 0 h 1037"/>
                <a:gd name="T50" fmla="*/ 0 w 1177"/>
                <a:gd name="T51" fmla="*/ 0 h 1037"/>
                <a:gd name="T52" fmla="*/ 0 w 1177"/>
                <a:gd name="T53" fmla="*/ 0 h 1037"/>
                <a:gd name="T54" fmla="*/ 0 w 1177"/>
                <a:gd name="T55" fmla="*/ 0 h 1037"/>
                <a:gd name="T56" fmla="*/ 0 w 1177"/>
                <a:gd name="T57" fmla="*/ 0 h 1037"/>
                <a:gd name="T58" fmla="*/ 0 w 1177"/>
                <a:gd name="T59" fmla="*/ 0 h 1037"/>
                <a:gd name="T60" fmla="*/ 0 w 1177"/>
                <a:gd name="T61" fmla="*/ 0 h 1037"/>
                <a:gd name="T62" fmla="*/ 0 w 1177"/>
                <a:gd name="T63" fmla="*/ 0 h 1037"/>
                <a:gd name="T64" fmla="*/ 0 w 1177"/>
                <a:gd name="T65" fmla="*/ 0 h 1037"/>
                <a:gd name="T66" fmla="*/ 0 w 1177"/>
                <a:gd name="T67" fmla="*/ 0 h 1037"/>
                <a:gd name="T68" fmla="*/ 0 w 1177"/>
                <a:gd name="T69" fmla="*/ 0 h 1037"/>
                <a:gd name="T70" fmla="*/ 0 w 1177"/>
                <a:gd name="T71" fmla="*/ 0 h 1037"/>
                <a:gd name="T72" fmla="*/ 0 w 1177"/>
                <a:gd name="T73" fmla="*/ 0 h 1037"/>
                <a:gd name="T74" fmla="*/ 0 w 1177"/>
                <a:gd name="T75" fmla="*/ 0 h 1037"/>
                <a:gd name="T76" fmla="*/ 0 w 1177"/>
                <a:gd name="T77" fmla="*/ 0 h 1037"/>
                <a:gd name="T78" fmla="*/ 0 w 1177"/>
                <a:gd name="T79" fmla="*/ 0 h 1037"/>
                <a:gd name="T80" fmla="*/ 0 w 1177"/>
                <a:gd name="T81" fmla="*/ 0 h 10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77"/>
                <a:gd name="T124" fmla="*/ 0 h 1037"/>
                <a:gd name="T125" fmla="*/ 1177 w 1177"/>
                <a:gd name="T126" fmla="*/ 1037 h 103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77" h="1037">
                  <a:moveTo>
                    <a:pt x="0" y="32"/>
                  </a:moveTo>
                  <a:lnTo>
                    <a:pt x="3" y="27"/>
                  </a:lnTo>
                  <a:lnTo>
                    <a:pt x="5" y="25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1" y="17"/>
                  </a:lnTo>
                  <a:lnTo>
                    <a:pt x="15" y="13"/>
                  </a:lnTo>
                  <a:lnTo>
                    <a:pt x="20" y="7"/>
                  </a:lnTo>
                  <a:lnTo>
                    <a:pt x="26" y="0"/>
                  </a:lnTo>
                  <a:lnTo>
                    <a:pt x="66" y="25"/>
                  </a:lnTo>
                  <a:lnTo>
                    <a:pt x="102" y="47"/>
                  </a:lnTo>
                  <a:lnTo>
                    <a:pt x="135" y="68"/>
                  </a:lnTo>
                  <a:lnTo>
                    <a:pt x="167" y="88"/>
                  </a:lnTo>
                  <a:lnTo>
                    <a:pt x="195" y="107"/>
                  </a:lnTo>
                  <a:lnTo>
                    <a:pt x="221" y="125"/>
                  </a:lnTo>
                  <a:lnTo>
                    <a:pt x="246" y="141"/>
                  </a:lnTo>
                  <a:lnTo>
                    <a:pt x="270" y="157"/>
                  </a:lnTo>
                  <a:lnTo>
                    <a:pt x="293" y="172"/>
                  </a:lnTo>
                  <a:lnTo>
                    <a:pt x="314" y="189"/>
                  </a:lnTo>
                  <a:lnTo>
                    <a:pt x="338" y="205"/>
                  </a:lnTo>
                  <a:lnTo>
                    <a:pt x="359" y="220"/>
                  </a:lnTo>
                  <a:lnTo>
                    <a:pt x="380" y="237"/>
                  </a:lnTo>
                  <a:lnTo>
                    <a:pt x="402" y="253"/>
                  </a:lnTo>
                  <a:lnTo>
                    <a:pt x="426" y="271"/>
                  </a:lnTo>
                  <a:lnTo>
                    <a:pt x="449" y="291"/>
                  </a:lnTo>
                  <a:lnTo>
                    <a:pt x="475" y="312"/>
                  </a:lnTo>
                  <a:lnTo>
                    <a:pt x="503" y="334"/>
                  </a:lnTo>
                  <a:lnTo>
                    <a:pt x="531" y="358"/>
                  </a:lnTo>
                  <a:lnTo>
                    <a:pt x="562" y="386"/>
                  </a:lnTo>
                  <a:lnTo>
                    <a:pt x="597" y="415"/>
                  </a:lnTo>
                  <a:lnTo>
                    <a:pt x="632" y="448"/>
                  </a:lnTo>
                  <a:lnTo>
                    <a:pt x="670" y="483"/>
                  </a:lnTo>
                  <a:lnTo>
                    <a:pt x="711" y="523"/>
                  </a:lnTo>
                  <a:lnTo>
                    <a:pt x="756" y="567"/>
                  </a:lnTo>
                  <a:lnTo>
                    <a:pt x="804" y="614"/>
                  </a:lnTo>
                  <a:lnTo>
                    <a:pt x="855" y="667"/>
                  </a:lnTo>
                  <a:lnTo>
                    <a:pt x="910" y="724"/>
                  </a:lnTo>
                  <a:lnTo>
                    <a:pt x="970" y="785"/>
                  </a:lnTo>
                  <a:lnTo>
                    <a:pt x="1035" y="852"/>
                  </a:lnTo>
                  <a:lnTo>
                    <a:pt x="1104" y="924"/>
                  </a:lnTo>
                  <a:lnTo>
                    <a:pt x="1177" y="1004"/>
                  </a:lnTo>
                  <a:lnTo>
                    <a:pt x="1174" y="1008"/>
                  </a:lnTo>
                  <a:lnTo>
                    <a:pt x="1173" y="1009"/>
                  </a:lnTo>
                  <a:lnTo>
                    <a:pt x="1169" y="1012"/>
                  </a:lnTo>
                  <a:lnTo>
                    <a:pt x="1167" y="1014"/>
                  </a:lnTo>
                  <a:lnTo>
                    <a:pt x="1164" y="1018"/>
                  </a:lnTo>
                  <a:lnTo>
                    <a:pt x="1161" y="1023"/>
                  </a:lnTo>
                  <a:lnTo>
                    <a:pt x="1155" y="1029"/>
                  </a:lnTo>
                  <a:lnTo>
                    <a:pt x="1148" y="1037"/>
                  </a:lnTo>
                  <a:lnTo>
                    <a:pt x="1120" y="1002"/>
                  </a:lnTo>
                  <a:lnTo>
                    <a:pt x="1092" y="968"/>
                  </a:lnTo>
                  <a:lnTo>
                    <a:pt x="1066" y="940"/>
                  </a:lnTo>
                  <a:lnTo>
                    <a:pt x="1043" y="912"/>
                  </a:lnTo>
                  <a:lnTo>
                    <a:pt x="1020" y="885"/>
                  </a:lnTo>
                  <a:lnTo>
                    <a:pt x="1000" y="861"/>
                  </a:lnTo>
                  <a:lnTo>
                    <a:pt x="980" y="839"/>
                  </a:lnTo>
                  <a:lnTo>
                    <a:pt x="961" y="817"/>
                  </a:lnTo>
                  <a:lnTo>
                    <a:pt x="942" y="797"/>
                  </a:lnTo>
                  <a:lnTo>
                    <a:pt x="923" y="777"/>
                  </a:lnTo>
                  <a:lnTo>
                    <a:pt x="907" y="757"/>
                  </a:lnTo>
                  <a:lnTo>
                    <a:pt x="888" y="738"/>
                  </a:lnTo>
                  <a:lnTo>
                    <a:pt x="868" y="718"/>
                  </a:lnTo>
                  <a:lnTo>
                    <a:pt x="848" y="698"/>
                  </a:lnTo>
                  <a:lnTo>
                    <a:pt x="828" y="677"/>
                  </a:lnTo>
                  <a:lnTo>
                    <a:pt x="806" y="656"/>
                  </a:lnTo>
                  <a:lnTo>
                    <a:pt x="783" y="634"/>
                  </a:lnTo>
                  <a:lnTo>
                    <a:pt x="756" y="609"/>
                  </a:lnTo>
                  <a:lnTo>
                    <a:pt x="729" y="584"/>
                  </a:lnTo>
                  <a:lnTo>
                    <a:pt x="696" y="558"/>
                  </a:lnTo>
                  <a:lnTo>
                    <a:pt x="663" y="528"/>
                  </a:lnTo>
                  <a:lnTo>
                    <a:pt x="627" y="497"/>
                  </a:lnTo>
                  <a:lnTo>
                    <a:pt x="586" y="464"/>
                  </a:lnTo>
                  <a:lnTo>
                    <a:pt x="540" y="428"/>
                  </a:lnTo>
                  <a:lnTo>
                    <a:pt x="492" y="389"/>
                  </a:lnTo>
                  <a:lnTo>
                    <a:pt x="437" y="348"/>
                  </a:lnTo>
                  <a:lnTo>
                    <a:pt x="380" y="305"/>
                  </a:lnTo>
                  <a:lnTo>
                    <a:pt x="314" y="258"/>
                  </a:lnTo>
                  <a:lnTo>
                    <a:pt x="246" y="206"/>
                  </a:lnTo>
                  <a:lnTo>
                    <a:pt x="170" y="152"/>
                  </a:lnTo>
                  <a:lnTo>
                    <a:pt x="88" y="9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C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5B2A226F-C7AC-46D4-B76F-F4E81E655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2510"/>
              <a:ext cx="389" cy="343"/>
            </a:xfrm>
            <a:custGeom>
              <a:avLst/>
              <a:gdLst>
                <a:gd name="T0" fmla="*/ 0 w 1169"/>
                <a:gd name="T1" fmla="*/ 0 h 1029"/>
                <a:gd name="T2" fmla="*/ 0 w 1169"/>
                <a:gd name="T3" fmla="*/ 0 h 1029"/>
                <a:gd name="T4" fmla="*/ 0 w 1169"/>
                <a:gd name="T5" fmla="*/ 0 h 1029"/>
                <a:gd name="T6" fmla="*/ 0 w 1169"/>
                <a:gd name="T7" fmla="*/ 0 h 1029"/>
                <a:gd name="T8" fmla="*/ 0 w 1169"/>
                <a:gd name="T9" fmla="*/ 0 h 1029"/>
                <a:gd name="T10" fmla="*/ 0 w 1169"/>
                <a:gd name="T11" fmla="*/ 0 h 1029"/>
                <a:gd name="T12" fmla="*/ 0 w 1169"/>
                <a:gd name="T13" fmla="*/ 0 h 1029"/>
                <a:gd name="T14" fmla="*/ 0 w 1169"/>
                <a:gd name="T15" fmla="*/ 0 h 1029"/>
                <a:gd name="T16" fmla="*/ 0 w 1169"/>
                <a:gd name="T17" fmla="*/ 0 h 1029"/>
                <a:gd name="T18" fmla="*/ 0 w 1169"/>
                <a:gd name="T19" fmla="*/ 0 h 1029"/>
                <a:gd name="T20" fmla="*/ 0 w 1169"/>
                <a:gd name="T21" fmla="*/ 0 h 1029"/>
                <a:gd name="T22" fmla="*/ 0 w 1169"/>
                <a:gd name="T23" fmla="*/ 0 h 1029"/>
                <a:gd name="T24" fmla="*/ 0 w 1169"/>
                <a:gd name="T25" fmla="*/ 0 h 1029"/>
                <a:gd name="T26" fmla="*/ 0 w 1169"/>
                <a:gd name="T27" fmla="*/ 0 h 1029"/>
                <a:gd name="T28" fmla="*/ 0 w 1169"/>
                <a:gd name="T29" fmla="*/ 0 h 1029"/>
                <a:gd name="T30" fmla="*/ 0 w 1169"/>
                <a:gd name="T31" fmla="*/ 0 h 1029"/>
                <a:gd name="T32" fmla="*/ 0 w 1169"/>
                <a:gd name="T33" fmla="*/ 0 h 1029"/>
                <a:gd name="T34" fmla="*/ 0 w 1169"/>
                <a:gd name="T35" fmla="*/ 0 h 1029"/>
                <a:gd name="T36" fmla="*/ 0 w 1169"/>
                <a:gd name="T37" fmla="*/ 0 h 1029"/>
                <a:gd name="T38" fmla="*/ 0 w 1169"/>
                <a:gd name="T39" fmla="*/ 0 h 1029"/>
                <a:gd name="T40" fmla="*/ 0 w 1169"/>
                <a:gd name="T41" fmla="*/ 0 h 1029"/>
                <a:gd name="T42" fmla="*/ 0 w 1169"/>
                <a:gd name="T43" fmla="*/ 0 h 1029"/>
                <a:gd name="T44" fmla="*/ 0 w 1169"/>
                <a:gd name="T45" fmla="*/ 0 h 1029"/>
                <a:gd name="T46" fmla="*/ 0 w 1169"/>
                <a:gd name="T47" fmla="*/ 0 h 1029"/>
                <a:gd name="T48" fmla="*/ 0 w 1169"/>
                <a:gd name="T49" fmla="*/ 0 h 1029"/>
                <a:gd name="T50" fmla="*/ 0 w 1169"/>
                <a:gd name="T51" fmla="*/ 0 h 1029"/>
                <a:gd name="T52" fmla="*/ 0 w 1169"/>
                <a:gd name="T53" fmla="*/ 0 h 1029"/>
                <a:gd name="T54" fmla="*/ 0 w 1169"/>
                <a:gd name="T55" fmla="*/ 0 h 1029"/>
                <a:gd name="T56" fmla="*/ 0 w 1169"/>
                <a:gd name="T57" fmla="*/ 0 h 1029"/>
                <a:gd name="T58" fmla="*/ 0 w 1169"/>
                <a:gd name="T59" fmla="*/ 0 h 1029"/>
                <a:gd name="T60" fmla="*/ 0 w 1169"/>
                <a:gd name="T61" fmla="*/ 0 h 1029"/>
                <a:gd name="T62" fmla="*/ 0 w 1169"/>
                <a:gd name="T63" fmla="*/ 0 h 1029"/>
                <a:gd name="T64" fmla="*/ 0 w 1169"/>
                <a:gd name="T65" fmla="*/ 0 h 1029"/>
                <a:gd name="T66" fmla="*/ 0 w 1169"/>
                <a:gd name="T67" fmla="*/ 0 h 1029"/>
                <a:gd name="T68" fmla="*/ 0 w 1169"/>
                <a:gd name="T69" fmla="*/ 0 h 1029"/>
                <a:gd name="T70" fmla="*/ 0 w 1169"/>
                <a:gd name="T71" fmla="*/ 0 h 1029"/>
                <a:gd name="T72" fmla="*/ 0 w 1169"/>
                <a:gd name="T73" fmla="*/ 0 h 1029"/>
                <a:gd name="T74" fmla="*/ 0 w 1169"/>
                <a:gd name="T75" fmla="*/ 0 h 1029"/>
                <a:gd name="T76" fmla="*/ 0 w 1169"/>
                <a:gd name="T77" fmla="*/ 0 h 1029"/>
                <a:gd name="T78" fmla="*/ 0 w 1169"/>
                <a:gd name="T79" fmla="*/ 0 h 1029"/>
                <a:gd name="T80" fmla="*/ 0 w 1169"/>
                <a:gd name="T81" fmla="*/ 0 h 102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69"/>
                <a:gd name="T124" fmla="*/ 0 h 1029"/>
                <a:gd name="T125" fmla="*/ 1169 w 1169"/>
                <a:gd name="T126" fmla="*/ 1029 h 102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69" h="1029">
                  <a:moveTo>
                    <a:pt x="0" y="24"/>
                  </a:moveTo>
                  <a:lnTo>
                    <a:pt x="2" y="22"/>
                  </a:lnTo>
                  <a:lnTo>
                    <a:pt x="6" y="20"/>
                  </a:lnTo>
                  <a:lnTo>
                    <a:pt x="7" y="18"/>
                  </a:lnTo>
                  <a:lnTo>
                    <a:pt x="9" y="17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7" y="8"/>
                  </a:lnTo>
                  <a:lnTo>
                    <a:pt x="21" y="0"/>
                  </a:lnTo>
                  <a:lnTo>
                    <a:pt x="61" y="25"/>
                  </a:lnTo>
                  <a:lnTo>
                    <a:pt x="97" y="49"/>
                  </a:lnTo>
                  <a:lnTo>
                    <a:pt x="131" y="69"/>
                  </a:lnTo>
                  <a:lnTo>
                    <a:pt x="162" y="88"/>
                  </a:lnTo>
                  <a:lnTo>
                    <a:pt x="191" y="107"/>
                  </a:lnTo>
                  <a:lnTo>
                    <a:pt x="217" y="126"/>
                  </a:lnTo>
                  <a:lnTo>
                    <a:pt x="242" y="142"/>
                  </a:lnTo>
                  <a:lnTo>
                    <a:pt x="266" y="157"/>
                  </a:lnTo>
                  <a:lnTo>
                    <a:pt x="288" y="174"/>
                  </a:lnTo>
                  <a:lnTo>
                    <a:pt x="310" y="189"/>
                  </a:lnTo>
                  <a:lnTo>
                    <a:pt x="332" y="205"/>
                  </a:lnTo>
                  <a:lnTo>
                    <a:pt x="352" y="221"/>
                  </a:lnTo>
                  <a:lnTo>
                    <a:pt x="376" y="237"/>
                  </a:lnTo>
                  <a:lnTo>
                    <a:pt x="397" y="255"/>
                  </a:lnTo>
                  <a:lnTo>
                    <a:pt x="421" y="271"/>
                  </a:lnTo>
                  <a:lnTo>
                    <a:pt x="444" y="291"/>
                  </a:lnTo>
                  <a:lnTo>
                    <a:pt x="470" y="311"/>
                  </a:lnTo>
                  <a:lnTo>
                    <a:pt x="497" y="333"/>
                  </a:lnTo>
                  <a:lnTo>
                    <a:pt x="526" y="359"/>
                  </a:lnTo>
                  <a:lnTo>
                    <a:pt x="556" y="385"/>
                  </a:lnTo>
                  <a:lnTo>
                    <a:pt x="589" y="415"/>
                  </a:lnTo>
                  <a:lnTo>
                    <a:pt x="625" y="447"/>
                  </a:lnTo>
                  <a:lnTo>
                    <a:pt x="664" y="484"/>
                  </a:lnTo>
                  <a:lnTo>
                    <a:pt x="706" y="524"/>
                  </a:lnTo>
                  <a:lnTo>
                    <a:pt x="750" y="567"/>
                  </a:lnTo>
                  <a:lnTo>
                    <a:pt x="797" y="614"/>
                  </a:lnTo>
                  <a:lnTo>
                    <a:pt x="849" y="666"/>
                  </a:lnTo>
                  <a:lnTo>
                    <a:pt x="904" y="724"/>
                  </a:lnTo>
                  <a:lnTo>
                    <a:pt x="964" y="786"/>
                  </a:lnTo>
                  <a:lnTo>
                    <a:pt x="1027" y="853"/>
                  </a:lnTo>
                  <a:lnTo>
                    <a:pt x="1096" y="927"/>
                  </a:lnTo>
                  <a:lnTo>
                    <a:pt x="1169" y="1006"/>
                  </a:lnTo>
                  <a:lnTo>
                    <a:pt x="1168" y="1007"/>
                  </a:lnTo>
                  <a:lnTo>
                    <a:pt x="1165" y="1010"/>
                  </a:lnTo>
                  <a:lnTo>
                    <a:pt x="1163" y="1011"/>
                  </a:lnTo>
                  <a:lnTo>
                    <a:pt x="1162" y="1012"/>
                  </a:lnTo>
                  <a:lnTo>
                    <a:pt x="1160" y="1015"/>
                  </a:lnTo>
                  <a:lnTo>
                    <a:pt x="1157" y="1020"/>
                  </a:lnTo>
                  <a:lnTo>
                    <a:pt x="1153" y="1023"/>
                  </a:lnTo>
                  <a:lnTo>
                    <a:pt x="1148" y="1029"/>
                  </a:lnTo>
                  <a:lnTo>
                    <a:pt x="1118" y="994"/>
                  </a:lnTo>
                  <a:lnTo>
                    <a:pt x="1090" y="962"/>
                  </a:lnTo>
                  <a:lnTo>
                    <a:pt x="1066" y="932"/>
                  </a:lnTo>
                  <a:lnTo>
                    <a:pt x="1041" y="904"/>
                  </a:lnTo>
                  <a:lnTo>
                    <a:pt x="1020" y="878"/>
                  </a:lnTo>
                  <a:lnTo>
                    <a:pt x="999" y="853"/>
                  </a:lnTo>
                  <a:lnTo>
                    <a:pt x="979" y="831"/>
                  </a:lnTo>
                  <a:lnTo>
                    <a:pt x="960" y="810"/>
                  </a:lnTo>
                  <a:lnTo>
                    <a:pt x="943" y="790"/>
                  </a:lnTo>
                  <a:lnTo>
                    <a:pt x="924" y="770"/>
                  </a:lnTo>
                  <a:lnTo>
                    <a:pt x="906" y="751"/>
                  </a:lnTo>
                  <a:lnTo>
                    <a:pt x="888" y="731"/>
                  </a:lnTo>
                  <a:lnTo>
                    <a:pt x="869" y="713"/>
                  </a:lnTo>
                  <a:lnTo>
                    <a:pt x="849" y="693"/>
                  </a:lnTo>
                  <a:lnTo>
                    <a:pt x="829" y="672"/>
                  </a:lnTo>
                  <a:lnTo>
                    <a:pt x="807" y="650"/>
                  </a:lnTo>
                  <a:lnTo>
                    <a:pt x="782" y="628"/>
                  </a:lnTo>
                  <a:lnTo>
                    <a:pt x="758" y="604"/>
                  </a:lnTo>
                  <a:lnTo>
                    <a:pt x="728" y="578"/>
                  </a:lnTo>
                  <a:lnTo>
                    <a:pt x="698" y="551"/>
                  </a:lnTo>
                  <a:lnTo>
                    <a:pt x="664" y="522"/>
                  </a:lnTo>
                  <a:lnTo>
                    <a:pt x="627" y="490"/>
                  </a:lnTo>
                  <a:lnTo>
                    <a:pt x="586" y="458"/>
                  </a:lnTo>
                  <a:lnTo>
                    <a:pt x="542" y="422"/>
                  </a:lnTo>
                  <a:lnTo>
                    <a:pt x="492" y="384"/>
                  </a:lnTo>
                  <a:lnTo>
                    <a:pt x="439" y="342"/>
                  </a:lnTo>
                  <a:lnTo>
                    <a:pt x="379" y="298"/>
                  </a:lnTo>
                  <a:lnTo>
                    <a:pt x="316" y="250"/>
                  </a:lnTo>
                  <a:lnTo>
                    <a:pt x="246" y="200"/>
                  </a:lnTo>
                  <a:lnTo>
                    <a:pt x="171" y="145"/>
                  </a:lnTo>
                  <a:lnTo>
                    <a:pt x="89" y="8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DD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3C5FF796-88C3-4EF9-8888-FA7329CB3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2" y="2511"/>
              <a:ext cx="387" cy="341"/>
            </a:xfrm>
            <a:custGeom>
              <a:avLst/>
              <a:gdLst>
                <a:gd name="T0" fmla="*/ 0 w 1162"/>
                <a:gd name="T1" fmla="*/ 0 h 1024"/>
                <a:gd name="T2" fmla="*/ 0 w 1162"/>
                <a:gd name="T3" fmla="*/ 0 h 1024"/>
                <a:gd name="T4" fmla="*/ 0 w 1162"/>
                <a:gd name="T5" fmla="*/ 0 h 1024"/>
                <a:gd name="T6" fmla="*/ 0 w 1162"/>
                <a:gd name="T7" fmla="*/ 0 h 1024"/>
                <a:gd name="T8" fmla="*/ 0 w 1162"/>
                <a:gd name="T9" fmla="*/ 0 h 1024"/>
                <a:gd name="T10" fmla="*/ 0 w 1162"/>
                <a:gd name="T11" fmla="*/ 0 h 1024"/>
                <a:gd name="T12" fmla="*/ 0 w 1162"/>
                <a:gd name="T13" fmla="*/ 0 h 1024"/>
                <a:gd name="T14" fmla="*/ 0 w 1162"/>
                <a:gd name="T15" fmla="*/ 0 h 1024"/>
                <a:gd name="T16" fmla="*/ 0 w 1162"/>
                <a:gd name="T17" fmla="*/ 0 h 1024"/>
                <a:gd name="T18" fmla="*/ 0 w 1162"/>
                <a:gd name="T19" fmla="*/ 0 h 1024"/>
                <a:gd name="T20" fmla="*/ 0 w 1162"/>
                <a:gd name="T21" fmla="*/ 0 h 1024"/>
                <a:gd name="T22" fmla="*/ 0 w 1162"/>
                <a:gd name="T23" fmla="*/ 0 h 1024"/>
                <a:gd name="T24" fmla="*/ 0 w 1162"/>
                <a:gd name="T25" fmla="*/ 0 h 1024"/>
                <a:gd name="T26" fmla="*/ 0 w 1162"/>
                <a:gd name="T27" fmla="*/ 0 h 1024"/>
                <a:gd name="T28" fmla="*/ 0 w 1162"/>
                <a:gd name="T29" fmla="*/ 0 h 1024"/>
                <a:gd name="T30" fmla="*/ 0 w 1162"/>
                <a:gd name="T31" fmla="*/ 0 h 1024"/>
                <a:gd name="T32" fmla="*/ 0 w 1162"/>
                <a:gd name="T33" fmla="*/ 0 h 1024"/>
                <a:gd name="T34" fmla="*/ 0 w 1162"/>
                <a:gd name="T35" fmla="*/ 0 h 1024"/>
                <a:gd name="T36" fmla="*/ 0 w 1162"/>
                <a:gd name="T37" fmla="*/ 0 h 1024"/>
                <a:gd name="T38" fmla="*/ 0 w 1162"/>
                <a:gd name="T39" fmla="*/ 0 h 1024"/>
                <a:gd name="T40" fmla="*/ 0 w 1162"/>
                <a:gd name="T41" fmla="*/ 0 h 1024"/>
                <a:gd name="T42" fmla="*/ 0 w 1162"/>
                <a:gd name="T43" fmla="*/ 0 h 1024"/>
                <a:gd name="T44" fmla="*/ 0 w 1162"/>
                <a:gd name="T45" fmla="*/ 0 h 1024"/>
                <a:gd name="T46" fmla="*/ 0 w 1162"/>
                <a:gd name="T47" fmla="*/ 0 h 1024"/>
                <a:gd name="T48" fmla="*/ 0 w 1162"/>
                <a:gd name="T49" fmla="*/ 0 h 1024"/>
                <a:gd name="T50" fmla="*/ 0 w 1162"/>
                <a:gd name="T51" fmla="*/ 0 h 1024"/>
                <a:gd name="T52" fmla="*/ 0 w 1162"/>
                <a:gd name="T53" fmla="*/ 0 h 1024"/>
                <a:gd name="T54" fmla="*/ 0 w 1162"/>
                <a:gd name="T55" fmla="*/ 0 h 1024"/>
                <a:gd name="T56" fmla="*/ 0 w 1162"/>
                <a:gd name="T57" fmla="*/ 0 h 1024"/>
                <a:gd name="T58" fmla="*/ 0 w 1162"/>
                <a:gd name="T59" fmla="*/ 0 h 1024"/>
                <a:gd name="T60" fmla="*/ 0 w 1162"/>
                <a:gd name="T61" fmla="*/ 0 h 1024"/>
                <a:gd name="T62" fmla="*/ 0 w 1162"/>
                <a:gd name="T63" fmla="*/ 0 h 1024"/>
                <a:gd name="T64" fmla="*/ 0 w 1162"/>
                <a:gd name="T65" fmla="*/ 0 h 1024"/>
                <a:gd name="T66" fmla="*/ 0 w 1162"/>
                <a:gd name="T67" fmla="*/ 0 h 1024"/>
                <a:gd name="T68" fmla="*/ 0 w 1162"/>
                <a:gd name="T69" fmla="*/ 0 h 1024"/>
                <a:gd name="T70" fmla="*/ 0 w 1162"/>
                <a:gd name="T71" fmla="*/ 0 h 1024"/>
                <a:gd name="T72" fmla="*/ 0 w 1162"/>
                <a:gd name="T73" fmla="*/ 0 h 1024"/>
                <a:gd name="T74" fmla="*/ 0 w 1162"/>
                <a:gd name="T75" fmla="*/ 0 h 1024"/>
                <a:gd name="T76" fmla="*/ 0 w 1162"/>
                <a:gd name="T77" fmla="*/ 0 h 1024"/>
                <a:gd name="T78" fmla="*/ 0 w 1162"/>
                <a:gd name="T79" fmla="*/ 0 h 1024"/>
                <a:gd name="T80" fmla="*/ 0 w 1162"/>
                <a:gd name="T81" fmla="*/ 0 h 10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62"/>
                <a:gd name="T124" fmla="*/ 0 h 1024"/>
                <a:gd name="T125" fmla="*/ 1162 w 1162"/>
                <a:gd name="T126" fmla="*/ 1024 h 10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62" h="1024">
                  <a:moveTo>
                    <a:pt x="0" y="18"/>
                  </a:moveTo>
                  <a:lnTo>
                    <a:pt x="2" y="16"/>
                  </a:lnTo>
                  <a:lnTo>
                    <a:pt x="3" y="15"/>
                  </a:lnTo>
                  <a:lnTo>
                    <a:pt x="3" y="13"/>
                  </a:lnTo>
                  <a:lnTo>
                    <a:pt x="5" y="11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3"/>
                  </a:lnTo>
                  <a:lnTo>
                    <a:pt x="15" y="0"/>
                  </a:lnTo>
                  <a:lnTo>
                    <a:pt x="55" y="24"/>
                  </a:lnTo>
                  <a:lnTo>
                    <a:pt x="91" y="47"/>
                  </a:lnTo>
                  <a:lnTo>
                    <a:pt x="124" y="70"/>
                  </a:lnTo>
                  <a:lnTo>
                    <a:pt x="155" y="90"/>
                  </a:lnTo>
                  <a:lnTo>
                    <a:pt x="182" y="109"/>
                  </a:lnTo>
                  <a:lnTo>
                    <a:pt x="210" y="125"/>
                  </a:lnTo>
                  <a:lnTo>
                    <a:pt x="235" y="143"/>
                  </a:lnTo>
                  <a:lnTo>
                    <a:pt x="259" y="158"/>
                  </a:lnTo>
                  <a:lnTo>
                    <a:pt x="281" y="174"/>
                  </a:lnTo>
                  <a:lnTo>
                    <a:pt x="303" y="191"/>
                  </a:lnTo>
                  <a:lnTo>
                    <a:pt x="324" y="205"/>
                  </a:lnTo>
                  <a:lnTo>
                    <a:pt x="346" y="220"/>
                  </a:lnTo>
                  <a:lnTo>
                    <a:pt x="369" y="237"/>
                  </a:lnTo>
                  <a:lnTo>
                    <a:pt x="390" y="255"/>
                  </a:lnTo>
                  <a:lnTo>
                    <a:pt x="413" y="272"/>
                  </a:lnTo>
                  <a:lnTo>
                    <a:pt x="437" y="291"/>
                  </a:lnTo>
                  <a:lnTo>
                    <a:pt x="462" y="311"/>
                  </a:lnTo>
                  <a:lnTo>
                    <a:pt x="489" y="334"/>
                  </a:lnTo>
                  <a:lnTo>
                    <a:pt x="519" y="359"/>
                  </a:lnTo>
                  <a:lnTo>
                    <a:pt x="549" y="385"/>
                  </a:lnTo>
                  <a:lnTo>
                    <a:pt x="582" y="414"/>
                  </a:lnTo>
                  <a:lnTo>
                    <a:pt x="618" y="447"/>
                  </a:lnTo>
                  <a:lnTo>
                    <a:pt x="657" y="483"/>
                  </a:lnTo>
                  <a:lnTo>
                    <a:pt x="699" y="523"/>
                  </a:lnTo>
                  <a:lnTo>
                    <a:pt x="742" y="566"/>
                  </a:lnTo>
                  <a:lnTo>
                    <a:pt x="789" y="615"/>
                  </a:lnTo>
                  <a:lnTo>
                    <a:pt x="841" y="667"/>
                  </a:lnTo>
                  <a:lnTo>
                    <a:pt x="897" y="724"/>
                  </a:lnTo>
                  <a:lnTo>
                    <a:pt x="956" y="786"/>
                  </a:lnTo>
                  <a:lnTo>
                    <a:pt x="1020" y="854"/>
                  </a:lnTo>
                  <a:lnTo>
                    <a:pt x="1088" y="926"/>
                  </a:lnTo>
                  <a:lnTo>
                    <a:pt x="1162" y="1005"/>
                  </a:lnTo>
                  <a:lnTo>
                    <a:pt x="1159" y="1006"/>
                  </a:lnTo>
                  <a:lnTo>
                    <a:pt x="1158" y="1008"/>
                  </a:lnTo>
                  <a:lnTo>
                    <a:pt x="1157" y="1009"/>
                  </a:lnTo>
                  <a:lnTo>
                    <a:pt x="1156" y="1010"/>
                  </a:lnTo>
                  <a:lnTo>
                    <a:pt x="1154" y="1012"/>
                  </a:lnTo>
                  <a:lnTo>
                    <a:pt x="1153" y="1014"/>
                  </a:lnTo>
                  <a:lnTo>
                    <a:pt x="1149" y="1019"/>
                  </a:lnTo>
                  <a:lnTo>
                    <a:pt x="1145" y="1024"/>
                  </a:lnTo>
                  <a:lnTo>
                    <a:pt x="1116" y="988"/>
                  </a:lnTo>
                  <a:lnTo>
                    <a:pt x="1088" y="956"/>
                  </a:lnTo>
                  <a:lnTo>
                    <a:pt x="1063" y="925"/>
                  </a:lnTo>
                  <a:lnTo>
                    <a:pt x="1041" y="897"/>
                  </a:lnTo>
                  <a:lnTo>
                    <a:pt x="1019" y="871"/>
                  </a:lnTo>
                  <a:lnTo>
                    <a:pt x="999" y="847"/>
                  </a:lnTo>
                  <a:lnTo>
                    <a:pt x="979" y="824"/>
                  </a:lnTo>
                  <a:lnTo>
                    <a:pt x="960" y="803"/>
                  </a:lnTo>
                  <a:lnTo>
                    <a:pt x="941" y="783"/>
                  </a:lnTo>
                  <a:lnTo>
                    <a:pt x="923" y="764"/>
                  </a:lnTo>
                  <a:lnTo>
                    <a:pt x="905" y="744"/>
                  </a:lnTo>
                  <a:lnTo>
                    <a:pt x="886" y="724"/>
                  </a:lnTo>
                  <a:lnTo>
                    <a:pt x="868" y="705"/>
                  </a:lnTo>
                  <a:lnTo>
                    <a:pt x="848" y="685"/>
                  </a:lnTo>
                  <a:lnTo>
                    <a:pt x="827" y="664"/>
                  </a:lnTo>
                  <a:lnTo>
                    <a:pt x="804" y="643"/>
                  </a:lnTo>
                  <a:lnTo>
                    <a:pt x="781" y="621"/>
                  </a:lnTo>
                  <a:lnTo>
                    <a:pt x="755" y="596"/>
                  </a:lnTo>
                  <a:lnTo>
                    <a:pt x="727" y="570"/>
                  </a:lnTo>
                  <a:lnTo>
                    <a:pt x="698" y="544"/>
                  </a:lnTo>
                  <a:lnTo>
                    <a:pt x="662" y="515"/>
                  </a:lnTo>
                  <a:lnTo>
                    <a:pt x="626" y="483"/>
                  </a:lnTo>
                  <a:lnTo>
                    <a:pt x="585" y="451"/>
                  </a:lnTo>
                  <a:lnTo>
                    <a:pt x="541" y="414"/>
                  </a:lnTo>
                  <a:lnTo>
                    <a:pt x="491" y="377"/>
                  </a:lnTo>
                  <a:lnTo>
                    <a:pt x="438" y="336"/>
                  </a:lnTo>
                  <a:lnTo>
                    <a:pt x="379" y="290"/>
                  </a:lnTo>
                  <a:lnTo>
                    <a:pt x="315" y="245"/>
                  </a:lnTo>
                  <a:lnTo>
                    <a:pt x="246" y="193"/>
                  </a:lnTo>
                  <a:lnTo>
                    <a:pt x="170" y="139"/>
                  </a:lnTo>
                  <a:lnTo>
                    <a:pt x="88" y="8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1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6CA75F7D-D986-4DA9-B3FD-0B5D535BC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" y="2511"/>
              <a:ext cx="386" cy="339"/>
            </a:xfrm>
            <a:custGeom>
              <a:avLst/>
              <a:gdLst>
                <a:gd name="T0" fmla="*/ 0 w 1159"/>
                <a:gd name="T1" fmla="*/ 0 h 1017"/>
                <a:gd name="T2" fmla="*/ 0 w 1159"/>
                <a:gd name="T3" fmla="*/ 0 h 1017"/>
                <a:gd name="T4" fmla="*/ 0 w 1159"/>
                <a:gd name="T5" fmla="*/ 0 h 1017"/>
                <a:gd name="T6" fmla="*/ 0 w 1159"/>
                <a:gd name="T7" fmla="*/ 0 h 1017"/>
                <a:gd name="T8" fmla="*/ 0 w 1159"/>
                <a:gd name="T9" fmla="*/ 0 h 1017"/>
                <a:gd name="T10" fmla="*/ 0 w 1159"/>
                <a:gd name="T11" fmla="*/ 0 h 1017"/>
                <a:gd name="T12" fmla="*/ 0 w 1159"/>
                <a:gd name="T13" fmla="*/ 0 h 1017"/>
                <a:gd name="T14" fmla="*/ 0 w 1159"/>
                <a:gd name="T15" fmla="*/ 0 h 1017"/>
                <a:gd name="T16" fmla="*/ 0 w 1159"/>
                <a:gd name="T17" fmla="*/ 0 h 1017"/>
                <a:gd name="T18" fmla="*/ 0 w 1159"/>
                <a:gd name="T19" fmla="*/ 0 h 1017"/>
                <a:gd name="T20" fmla="*/ 0 w 1159"/>
                <a:gd name="T21" fmla="*/ 0 h 1017"/>
                <a:gd name="T22" fmla="*/ 0 w 1159"/>
                <a:gd name="T23" fmla="*/ 0 h 1017"/>
                <a:gd name="T24" fmla="*/ 0 w 1159"/>
                <a:gd name="T25" fmla="*/ 0 h 1017"/>
                <a:gd name="T26" fmla="*/ 0 w 1159"/>
                <a:gd name="T27" fmla="*/ 0 h 1017"/>
                <a:gd name="T28" fmla="*/ 0 w 1159"/>
                <a:gd name="T29" fmla="*/ 0 h 1017"/>
                <a:gd name="T30" fmla="*/ 0 w 1159"/>
                <a:gd name="T31" fmla="*/ 0 h 1017"/>
                <a:gd name="T32" fmla="*/ 0 w 1159"/>
                <a:gd name="T33" fmla="*/ 0 h 1017"/>
                <a:gd name="T34" fmla="*/ 0 w 1159"/>
                <a:gd name="T35" fmla="*/ 0 h 1017"/>
                <a:gd name="T36" fmla="*/ 0 w 1159"/>
                <a:gd name="T37" fmla="*/ 0 h 1017"/>
                <a:gd name="T38" fmla="*/ 0 w 1159"/>
                <a:gd name="T39" fmla="*/ 0 h 1017"/>
                <a:gd name="T40" fmla="*/ 0 w 1159"/>
                <a:gd name="T41" fmla="*/ 0 h 1017"/>
                <a:gd name="T42" fmla="*/ 0 w 1159"/>
                <a:gd name="T43" fmla="*/ 0 h 1017"/>
                <a:gd name="T44" fmla="*/ 0 w 1159"/>
                <a:gd name="T45" fmla="*/ 0 h 1017"/>
                <a:gd name="T46" fmla="*/ 0 w 1159"/>
                <a:gd name="T47" fmla="*/ 0 h 1017"/>
                <a:gd name="T48" fmla="*/ 0 w 1159"/>
                <a:gd name="T49" fmla="*/ 0 h 1017"/>
                <a:gd name="T50" fmla="*/ 0 w 1159"/>
                <a:gd name="T51" fmla="*/ 0 h 1017"/>
                <a:gd name="T52" fmla="*/ 0 w 1159"/>
                <a:gd name="T53" fmla="*/ 0 h 1017"/>
                <a:gd name="T54" fmla="*/ 0 w 1159"/>
                <a:gd name="T55" fmla="*/ 0 h 1017"/>
                <a:gd name="T56" fmla="*/ 0 w 1159"/>
                <a:gd name="T57" fmla="*/ 0 h 1017"/>
                <a:gd name="T58" fmla="*/ 0 w 1159"/>
                <a:gd name="T59" fmla="*/ 0 h 1017"/>
                <a:gd name="T60" fmla="*/ 0 w 1159"/>
                <a:gd name="T61" fmla="*/ 0 h 1017"/>
                <a:gd name="T62" fmla="*/ 0 w 1159"/>
                <a:gd name="T63" fmla="*/ 0 h 1017"/>
                <a:gd name="T64" fmla="*/ 0 w 1159"/>
                <a:gd name="T65" fmla="*/ 0 h 1017"/>
                <a:gd name="T66" fmla="*/ 0 w 1159"/>
                <a:gd name="T67" fmla="*/ 0 h 1017"/>
                <a:gd name="T68" fmla="*/ 0 w 1159"/>
                <a:gd name="T69" fmla="*/ 0 h 1017"/>
                <a:gd name="T70" fmla="*/ 0 w 1159"/>
                <a:gd name="T71" fmla="*/ 0 h 1017"/>
                <a:gd name="T72" fmla="*/ 0 w 1159"/>
                <a:gd name="T73" fmla="*/ 0 h 101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59"/>
                <a:gd name="T112" fmla="*/ 0 h 1017"/>
                <a:gd name="T113" fmla="*/ 1159 w 1159"/>
                <a:gd name="T114" fmla="*/ 1017 h 101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59" h="1017">
                  <a:moveTo>
                    <a:pt x="0" y="10"/>
                  </a:moveTo>
                  <a:lnTo>
                    <a:pt x="3" y="8"/>
                  </a:lnTo>
                  <a:lnTo>
                    <a:pt x="4" y="6"/>
                  </a:lnTo>
                  <a:lnTo>
                    <a:pt x="7" y="2"/>
                  </a:lnTo>
                  <a:lnTo>
                    <a:pt x="8" y="0"/>
                  </a:lnTo>
                  <a:lnTo>
                    <a:pt x="50" y="27"/>
                  </a:lnTo>
                  <a:lnTo>
                    <a:pt x="91" y="53"/>
                  </a:lnTo>
                  <a:lnTo>
                    <a:pt x="130" y="80"/>
                  </a:lnTo>
                  <a:lnTo>
                    <a:pt x="172" y="107"/>
                  </a:lnTo>
                  <a:lnTo>
                    <a:pt x="210" y="133"/>
                  </a:lnTo>
                  <a:lnTo>
                    <a:pt x="250" y="160"/>
                  </a:lnTo>
                  <a:lnTo>
                    <a:pt x="289" y="187"/>
                  </a:lnTo>
                  <a:lnTo>
                    <a:pt x="328" y="217"/>
                  </a:lnTo>
                  <a:lnTo>
                    <a:pt x="367" y="245"/>
                  </a:lnTo>
                  <a:lnTo>
                    <a:pt x="404" y="274"/>
                  </a:lnTo>
                  <a:lnTo>
                    <a:pt x="443" y="302"/>
                  </a:lnTo>
                  <a:lnTo>
                    <a:pt x="481" y="331"/>
                  </a:lnTo>
                  <a:lnTo>
                    <a:pt x="517" y="362"/>
                  </a:lnTo>
                  <a:lnTo>
                    <a:pt x="555" y="391"/>
                  </a:lnTo>
                  <a:lnTo>
                    <a:pt x="591" y="423"/>
                  </a:lnTo>
                  <a:lnTo>
                    <a:pt x="627" y="453"/>
                  </a:lnTo>
                  <a:lnTo>
                    <a:pt x="662" y="485"/>
                  </a:lnTo>
                  <a:lnTo>
                    <a:pt x="698" y="516"/>
                  </a:lnTo>
                  <a:lnTo>
                    <a:pt x="732" y="549"/>
                  </a:lnTo>
                  <a:lnTo>
                    <a:pt x="766" y="583"/>
                  </a:lnTo>
                  <a:lnTo>
                    <a:pt x="801" y="616"/>
                  </a:lnTo>
                  <a:lnTo>
                    <a:pt x="835" y="650"/>
                  </a:lnTo>
                  <a:lnTo>
                    <a:pt x="868" y="684"/>
                  </a:lnTo>
                  <a:lnTo>
                    <a:pt x="903" y="719"/>
                  </a:lnTo>
                  <a:lnTo>
                    <a:pt x="935" y="753"/>
                  </a:lnTo>
                  <a:lnTo>
                    <a:pt x="968" y="788"/>
                  </a:lnTo>
                  <a:lnTo>
                    <a:pt x="1001" y="824"/>
                  </a:lnTo>
                  <a:lnTo>
                    <a:pt x="1032" y="860"/>
                  </a:lnTo>
                  <a:lnTo>
                    <a:pt x="1064" y="896"/>
                  </a:lnTo>
                  <a:lnTo>
                    <a:pt x="1095" y="931"/>
                  </a:lnTo>
                  <a:lnTo>
                    <a:pt x="1126" y="969"/>
                  </a:lnTo>
                  <a:lnTo>
                    <a:pt x="1159" y="1005"/>
                  </a:lnTo>
                  <a:lnTo>
                    <a:pt x="1155" y="1008"/>
                  </a:lnTo>
                  <a:lnTo>
                    <a:pt x="1153" y="1011"/>
                  </a:lnTo>
                  <a:lnTo>
                    <a:pt x="1150" y="1013"/>
                  </a:lnTo>
                  <a:lnTo>
                    <a:pt x="1148" y="1017"/>
                  </a:lnTo>
                  <a:lnTo>
                    <a:pt x="1117" y="979"/>
                  </a:lnTo>
                  <a:lnTo>
                    <a:pt x="1085" y="942"/>
                  </a:lnTo>
                  <a:lnTo>
                    <a:pt x="1053" y="907"/>
                  </a:lnTo>
                  <a:lnTo>
                    <a:pt x="1022" y="870"/>
                  </a:lnTo>
                  <a:lnTo>
                    <a:pt x="990" y="835"/>
                  </a:lnTo>
                  <a:lnTo>
                    <a:pt x="958" y="800"/>
                  </a:lnTo>
                  <a:lnTo>
                    <a:pt x="925" y="764"/>
                  </a:lnTo>
                  <a:lnTo>
                    <a:pt x="893" y="730"/>
                  </a:lnTo>
                  <a:lnTo>
                    <a:pt x="860" y="695"/>
                  </a:lnTo>
                  <a:lnTo>
                    <a:pt x="826" y="661"/>
                  </a:lnTo>
                  <a:lnTo>
                    <a:pt x="792" y="628"/>
                  </a:lnTo>
                  <a:lnTo>
                    <a:pt x="758" y="594"/>
                  </a:lnTo>
                  <a:lnTo>
                    <a:pt x="723" y="562"/>
                  </a:lnTo>
                  <a:lnTo>
                    <a:pt x="689" y="528"/>
                  </a:lnTo>
                  <a:lnTo>
                    <a:pt x="654" y="497"/>
                  </a:lnTo>
                  <a:lnTo>
                    <a:pt x="618" y="465"/>
                  </a:lnTo>
                  <a:lnTo>
                    <a:pt x="582" y="433"/>
                  </a:lnTo>
                  <a:lnTo>
                    <a:pt x="545" y="403"/>
                  </a:lnTo>
                  <a:lnTo>
                    <a:pt x="507" y="373"/>
                  </a:lnTo>
                  <a:lnTo>
                    <a:pt x="471" y="342"/>
                  </a:lnTo>
                  <a:lnTo>
                    <a:pt x="434" y="314"/>
                  </a:lnTo>
                  <a:lnTo>
                    <a:pt x="395" y="284"/>
                  </a:lnTo>
                  <a:lnTo>
                    <a:pt x="358" y="255"/>
                  </a:lnTo>
                  <a:lnTo>
                    <a:pt x="319" y="227"/>
                  </a:lnTo>
                  <a:lnTo>
                    <a:pt x="280" y="200"/>
                  </a:lnTo>
                  <a:lnTo>
                    <a:pt x="241" y="171"/>
                  </a:lnTo>
                  <a:lnTo>
                    <a:pt x="202" y="144"/>
                  </a:lnTo>
                  <a:lnTo>
                    <a:pt x="162" y="116"/>
                  </a:lnTo>
                  <a:lnTo>
                    <a:pt x="122" y="90"/>
                  </a:lnTo>
                  <a:lnTo>
                    <a:pt x="81" y="63"/>
                  </a:lnTo>
                  <a:lnTo>
                    <a:pt x="41" y="3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2FE48F7B-C07D-4621-97B5-AC5A9F1C2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2525"/>
              <a:ext cx="384" cy="336"/>
            </a:xfrm>
            <a:custGeom>
              <a:avLst/>
              <a:gdLst>
                <a:gd name="T0" fmla="*/ 0 w 1150"/>
                <a:gd name="T1" fmla="*/ 0 h 1008"/>
                <a:gd name="T2" fmla="*/ 0 w 1150"/>
                <a:gd name="T3" fmla="*/ 0 h 1008"/>
                <a:gd name="T4" fmla="*/ 0 w 1150"/>
                <a:gd name="T5" fmla="*/ 0 h 1008"/>
                <a:gd name="T6" fmla="*/ 0 w 1150"/>
                <a:gd name="T7" fmla="*/ 0 h 1008"/>
                <a:gd name="T8" fmla="*/ 0 w 1150"/>
                <a:gd name="T9" fmla="*/ 0 h 1008"/>
                <a:gd name="T10" fmla="*/ 0 w 1150"/>
                <a:gd name="T11" fmla="*/ 0 h 1008"/>
                <a:gd name="T12" fmla="*/ 0 w 1150"/>
                <a:gd name="T13" fmla="*/ 0 h 1008"/>
                <a:gd name="T14" fmla="*/ 0 w 1150"/>
                <a:gd name="T15" fmla="*/ 0 h 1008"/>
                <a:gd name="T16" fmla="*/ 0 w 1150"/>
                <a:gd name="T17" fmla="*/ 0 h 1008"/>
                <a:gd name="T18" fmla="*/ 0 w 1150"/>
                <a:gd name="T19" fmla="*/ 0 h 1008"/>
                <a:gd name="T20" fmla="*/ 0 w 1150"/>
                <a:gd name="T21" fmla="*/ 0 h 1008"/>
                <a:gd name="T22" fmla="*/ 0 w 1150"/>
                <a:gd name="T23" fmla="*/ 0 h 1008"/>
                <a:gd name="T24" fmla="*/ 0 w 1150"/>
                <a:gd name="T25" fmla="*/ 0 h 1008"/>
                <a:gd name="T26" fmla="*/ 0 w 1150"/>
                <a:gd name="T27" fmla="*/ 0 h 1008"/>
                <a:gd name="T28" fmla="*/ 0 w 1150"/>
                <a:gd name="T29" fmla="*/ 0 h 1008"/>
                <a:gd name="T30" fmla="*/ 0 w 1150"/>
                <a:gd name="T31" fmla="*/ 0 h 1008"/>
                <a:gd name="T32" fmla="*/ 0 w 1150"/>
                <a:gd name="T33" fmla="*/ 0 h 1008"/>
                <a:gd name="T34" fmla="*/ 0 w 1150"/>
                <a:gd name="T35" fmla="*/ 0 h 1008"/>
                <a:gd name="T36" fmla="*/ 0 w 1150"/>
                <a:gd name="T37" fmla="*/ 0 h 1008"/>
                <a:gd name="T38" fmla="*/ 0 w 1150"/>
                <a:gd name="T39" fmla="*/ 0 h 1008"/>
                <a:gd name="T40" fmla="*/ 0 w 1150"/>
                <a:gd name="T41" fmla="*/ 0 h 1008"/>
                <a:gd name="T42" fmla="*/ 0 w 1150"/>
                <a:gd name="T43" fmla="*/ 0 h 1008"/>
                <a:gd name="T44" fmla="*/ 0 w 1150"/>
                <a:gd name="T45" fmla="*/ 0 h 1008"/>
                <a:gd name="T46" fmla="*/ 0 w 1150"/>
                <a:gd name="T47" fmla="*/ 0 h 1008"/>
                <a:gd name="T48" fmla="*/ 0 w 1150"/>
                <a:gd name="T49" fmla="*/ 0 h 1008"/>
                <a:gd name="T50" fmla="*/ 0 w 1150"/>
                <a:gd name="T51" fmla="*/ 0 h 1008"/>
                <a:gd name="T52" fmla="*/ 0 w 1150"/>
                <a:gd name="T53" fmla="*/ 0 h 1008"/>
                <a:gd name="T54" fmla="*/ 0 w 1150"/>
                <a:gd name="T55" fmla="*/ 0 h 1008"/>
                <a:gd name="T56" fmla="*/ 0 w 1150"/>
                <a:gd name="T57" fmla="*/ 0 h 1008"/>
                <a:gd name="T58" fmla="*/ 0 w 1150"/>
                <a:gd name="T59" fmla="*/ 0 h 1008"/>
                <a:gd name="T60" fmla="*/ 0 w 1150"/>
                <a:gd name="T61" fmla="*/ 0 h 1008"/>
                <a:gd name="T62" fmla="*/ 0 w 1150"/>
                <a:gd name="T63" fmla="*/ 0 h 1008"/>
                <a:gd name="T64" fmla="*/ 0 w 1150"/>
                <a:gd name="T65" fmla="*/ 0 h 1008"/>
                <a:gd name="T66" fmla="*/ 0 w 1150"/>
                <a:gd name="T67" fmla="*/ 0 h 10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50"/>
                <a:gd name="T103" fmla="*/ 0 h 1008"/>
                <a:gd name="T104" fmla="*/ 1150 w 1150"/>
                <a:gd name="T105" fmla="*/ 1008 h 10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50" h="1008">
                  <a:moveTo>
                    <a:pt x="1150" y="998"/>
                  </a:moveTo>
                  <a:lnTo>
                    <a:pt x="1131" y="968"/>
                  </a:lnTo>
                  <a:lnTo>
                    <a:pt x="1108" y="937"/>
                  </a:lnTo>
                  <a:lnTo>
                    <a:pt x="1082" y="907"/>
                  </a:lnTo>
                  <a:lnTo>
                    <a:pt x="1056" y="874"/>
                  </a:lnTo>
                  <a:lnTo>
                    <a:pt x="1027" y="840"/>
                  </a:lnTo>
                  <a:lnTo>
                    <a:pt x="997" y="806"/>
                  </a:lnTo>
                  <a:lnTo>
                    <a:pt x="963" y="772"/>
                  </a:lnTo>
                  <a:lnTo>
                    <a:pt x="929" y="738"/>
                  </a:lnTo>
                  <a:lnTo>
                    <a:pt x="894" y="702"/>
                  </a:lnTo>
                  <a:lnTo>
                    <a:pt x="857" y="663"/>
                  </a:lnTo>
                  <a:lnTo>
                    <a:pt x="819" y="628"/>
                  </a:lnTo>
                  <a:lnTo>
                    <a:pt x="780" y="590"/>
                  </a:lnTo>
                  <a:lnTo>
                    <a:pt x="739" y="555"/>
                  </a:lnTo>
                  <a:lnTo>
                    <a:pt x="699" y="518"/>
                  </a:lnTo>
                  <a:lnTo>
                    <a:pt x="658" y="482"/>
                  </a:lnTo>
                  <a:lnTo>
                    <a:pt x="616" y="446"/>
                  </a:lnTo>
                  <a:lnTo>
                    <a:pt x="575" y="411"/>
                  </a:lnTo>
                  <a:lnTo>
                    <a:pt x="533" y="375"/>
                  </a:lnTo>
                  <a:lnTo>
                    <a:pt x="491" y="341"/>
                  </a:lnTo>
                  <a:lnTo>
                    <a:pt x="449" y="308"/>
                  </a:lnTo>
                  <a:lnTo>
                    <a:pt x="408" y="275"/>
                  </a:lnTo>
                  <a:lnTo>
                    <a:pt x="367" y="243"/>
                  </a:lnTo>
                  <a:lnTo>
                    <a:pt x="325" y="213"/>
                  </a:lnTo>
                  <a:lnTo>
                    <a:pt x="285" y="183"/>
                  </a:lnTo>
                  <a:lnTo>
                    <a:pt x="246" y="155"/>
                  </a:lnTo>
                  <a:lnTo>
                    <a:pt x="207" y="129"/>
                  </a:lnTo>
                  <a:lnTo>
                    <a:pt x="171" y="102"/>
                  </a:lnTo>
                  <a:lnTo>
                    <a:pt x="135" y="77"/>
                  </a:lnTo>
                  <a:lnTo>
                    <a:pt x="102" y="56"/>
                  </a:lnTo>
                  <a:lnTo>
                    <a:pt x="69" y="35"/>
                  </a:lnTo>
                  <a:lnTo>
                    <a:pt x="39" y="17"/>
                  </a:lnTo>
                  <a:lnTo>
                    <a:pt x="8" y="0"/>
                  </a:lnTo>
                  <a:lnTo>
                    <a:pt x="0" y="19"/>
                  </a:lnTo>
                  <a:lnTo>
                    <a:pt x="28" y="35"/>
                  </a:lnTo>
                  <a:lnTo>
                    <a:pt x="59" y="53"/>
                  </a:lnTo>
                  <a:lnTo>
                    <a:pt x="92" y="74"/>
                  </a:lnTo>
                  <a:lnTo>
                    <a:pt x="124" y="95"/>
                  </a:lnTo>
                  <a:lnTo>
                    <a:pt x="161" y="118"/>
                  </a:lnTo>
                  <a:lnTo>
                    <a:pt x="197" y="144"/>
                  </a:lnTo>
                  <a:lnTo>
                    <a:pt x="236" y="171"/>
                  </a:lnTo>
                  <a:lnTo>
                    <a:pt x="274" y="198"/>
                  </a:lnTo>
                  <a:lnTo>
                    <a:pt x="314" y="228"/>
                  </a:lnTo>
                  <a:lnTo>
                    <a:pt x="354" y="259"/>
                  </a:lnTo>
                  <a:lnTo>
                    <a:pt x="395" y="290"/>
                  </a:lnTo>
                  <a:lnTo>
                    <a:pt x="436" y="323"/>
                  </a:lnTo>
                  <a:lnTo>
                    <a:pt x="478" y="357"/>
                  </a:lnTo>
                  <a:lnTo>
                    <a:pt x="520" y="391"/>
                  </a:lnTo>
                  <a:lnTo>
                    <a:pt x="563" y="426"/>
                  </a:lnTo>
                  <a:lnTo>
                    <a:pt x="603" y="463"/>
                  </a:lnTo>
                  <a:lnTo>
                    <a:pt x="646" y="498"/>
                  </a:lnTo>
                  <a:lnTo>
                    <a:pt x="687" y="534"/>
                  </a:lnTo>
                  <a:lnTo>
                    <a:pt x="726" y="570"/>
                  </a:lnTo>
                  <a:lnTo>
                    <a:pt x="767" y="606"/>
                  </a:lnTo>
                  <a:lnTo>
                    <a:pt x="806" y="643"/>
                  </a:lnTo>
                  <a:lnTo>
                    <a:pt x="843" y="679"/>
                  </a:lnTo>
                  <a:lnTo>
                    <a:pt x="881" y="714"/>
                  </a:lnTo>
                  <a:lnTo>
                    <a:pt x="915" y="751"/>
                  </a:lnTo>
                  <a:lnTo>
                    <a:pt x="950" y="785"/>
                  </a:lnTo>
                  <a:lnTo>
                    <a:pt x="981" y="819"/>
                  </a:lnTo>
                  <a:lnTo>
                    <a:pt x="1012" y="854"/>
                  </a:lnTo>
                  <a:lnTo>
                    <a:pt x="1040" y="886"/>
                  </a:lnTo>
                  <a:lnTo>
                    <a:pt x="1067" y="919"/>
                  </a:lnTo>
                  <a:lnTo>
                    <a:pt x="1092" y="950"/>
                  </a:lnTo>
                  <a:lnTo>
                    <a:pt x="1115" y="979"/>
                  </a:lnTo>
                  <a:lnTo>
                    <a:pt x="1135" y="1008"/>
                  </a:lnTo>
                  <a:lnTo>
                    <a:pt x="1150" y="9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F0268EFA-8ED6-471F-8902-42E33A26F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" y="2585"/>
              <a:ext cx="307" cy="217"/>
            </a:xfrm>
            <a:custGeom>
              <a:avLst/>
              <a:gdLst>
                <a:gd name="T0" fmla="*/ 0 w 919"/>
                <a:gd name="T1" fmla="*/ 0 h 651"/>
                <a:gd name="T2" fmla="*/ 0 w 919"/>
                <a:gd name="T3" fmla="*/ 0 h 651"/>
                <a:gd name="T4" fmla="*/ 0 w 919"/>
                <a:gd name="T5" fmla="*/ 0 h 651"/>
                <a:gd name="T6" fmla="*/ 0 w 919"/>
                <a:gd name="T7" fmla="*/ 0 h 651"/>
                <a:gd name="T8" fmla="*/ 0 w 919"/>
                <a:gd name="T9" fmla="*/ 0 h 651"/>
                <a:gd name="T10" fmla="*/ 0 w 919"/>
                <a:gd name="T11" fmla="*/ 0 h 651"/>
                <a:gd name="T12" fmla="*/ 0 w 919"/>
                <a:gd name="T13" fmla="*/ 0 h 651"/>
                <a:gd name="T14" fmla="*/ 0 w 919"/>
                <a:gd name="T15" fmla="*/ 0 h 651"/>
                <a:gd name="T16" fmla="*/ 0 w 919"/>
                <a:gd name="T17" fmla="*/ 0 h 651"/>
                <a:gd name="T18" fmla="*/ 0 w 919"/>
                <a:gd name="T19" fmla="*/ 0 h 651"/>
                <a:gd name="T20" fmla="*/ 0 w 919"/>
                <a:gd name="T21" fmla="*/ 0 h 651"/>
                <a:gd name="T22" fmla="*/ 0 w 919"/>
                <a:gd name="T23" fmla="*/ 0 h 651"/>
                <a:gd name="T24" fmla="*/ 0 w 919"/>
                <a:gd name="T25" fmla="*/ 0 h 651"/>
                <a:gd name="T26" fmla="*/ 0 w 919"/>
                <a:gd name="T27" fmla="*/ 0 h 651"/>
                <a:gd name="T28" fmla="*/ 0 w 919"/>
                <a:gd name="T29" fmla="*/ 0 h 651"/>
                <a:gd name="T30" fmla="*/ 0 w 919"/>
                <a:gd name="T31" fmla="*/ 0 h 651"/>
                <a:gd name="T32" fmla="*/ 0 w 919"/>
                <a:gd name="T33" fmla="*/ 0 h 651"/>
                <a:gd name="T34" fmla="*/ 0 w 919"/>
                <a:gd name="T35" fmla="*/ 0 h 651"/>
                <a:gd name="T36" fmla="*/ 0 w 919"/>
                <a:gd name="T37" fmla="*/ 0 h 651"/>
                <a:gd name="T38" fmla="*/ 0 w 919"/>
                <a:gd name="T39" fmla="*/ 0 h 651"/>
                <a:gd name="T40" fmla="*/ 0 w 919"/>
                <a:gd name="T41" fmla="*/ 0 h 651"/>
                <a:gd name="T42" fmla="*/ 0 w 919"/>
                <a:gd name="T43" fmla="*/ 0 h 651"/>
                <a:gd name="T44" fmla="*/ 0 w 919"/>
                <a:gd name="T45" fmla="*/ 0 h 651"/>
                <a:gd name="T46" fmla="*/ 0 w 919"/>
                <a:gd name="T47" fmla="*/ 0 h 651"/>
                <a:gd name="T48" fmla="*/ 0 w 919"/>
                <a:gd name="T49" fmla="*/ 0 h 651"/>
                <a:gd name="T50" fmla="*/ 0 w 919"/>
                <a:gd name="T51" fmla="*/ 0 h 651"/>
                <a:gd name="T52" fmla="*/ 0 w 919"/>
                <a:gd name="T53" fmla="*/ 0 h 651"/>
                <a:gd name="T54" fmla="*/ 0 w 919"/>
                <a:gd name="T55" fmla="*/ 0 h 651"/>
                <a:gd name="T56" fmla="*/ 0 w 919"/>
                <a:gd name="T57" fmla="*/ 0 h 651"/>
                <a:gd name="T58" fmla="*/ 0 w 919"/>
                <a:gd name="T59" fmla="*/ 0 h 651"/>
                <a:gd name="T60" fmla="*/ 0 w 919"/>
                <a:gd name="T61" fmla="*/ 0 h 651"/>
                <a:gd name="T62" fmla="*/ 0 w 919"/>
                <a:gd name="T63" fmla="*/ 0 h 651"/>
                <a:gd name="T64" fmla="*/ 0 w 919"/>
                <a:gd name="T65" fmla="*/ 0 h 6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9"/>
                <a:gd name="T100" fmla="*/ 0 h 651"/>
                <a:gd name="T101" fmla="*/ 919 w 919"/>
                <a:gd name="T102" fmla="*/ 651 h 6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9" h="651">
                  <a:moveTo>
                    <a:pt x="0" y="0"/>
                  </a:moveTo>
                  <a:lnTo>
                    <a:pt x="26" y="5"/>
                  </a:lnTo>
                  <a:lnTo>
                    <a:pt x="54" y="12"/>
                  </a:lnTo>
                  <a:lnTo>
                    <a:pt x="82" y="22"/>
                  </a:lnTo>
                  <a:lnTo>
                    <a:pt x="109" y="32"/>
                  </a:lnTo>
                  <a:lnTo>
                    <a:pt x="137" y="44"/>
                  </a:lnTo>
                  <a:lnTo>
                    <a:pt x="167" y="57"/>
                  </a:lnTo>
                  <a:lnTo>
                    <a:pt x="196" y="73"/>
                  </a:lnTo>
                  <a:lnTo>
                    <a:pt x="225" y="88"/>
                  </a:lnTo>
                  <a:lnTo>
                    <a:pt x="256" y="106"/>
                  </a:lnTo>
                  <a:lnTo>
                    <a:pt x="285" y="125"/>
                  </a:lnTo>
                  <a:lnTo>
                    <a:pt x="314" y="144"/>
                  </a:lnTo>
                  <a:lnTo>
                    <a:pt x="345" y="163"/>
                  </a:lnTo>
                  <a:lnTo>
                    <a:pt x="375" y="185"/>
                  </a:lnTo>
                  <a:lnTo>
                    <a:pt x="405" y="208"/>
                  </a:lnTo>
                  <a:lnTo>
                    <a:pt x="436" y="231"/>
                  </a:lnTo>
                  <a:lnTo>
                    <a:pt x="467" y="253"/>
                  </a:lnTo>
                  <a:lnTo>
                    <a:pt x="497" y="279"/>
                  </a:lnTo>
                  <a:lnTo>
                    <a:pt x="527" y="303"/>
                  </a:lnTo>
                  <a:lnTo>
                    <a:pt x="557" y="327"/>
                  </a:lnTo>
                  <a:lnTo>
                    <a:pt x="587" y="353"/>
                  </a:lnTo>
                  <a:lnTo>
                    <a:pt x="618" y="377"/>
                  </a:lnTo>
                  <a:lnTo>
                    <a:pt x="647" y="404"/>
                  </a:lnTo>
                  <a:lnTo>
                    <a:pt x="675" y="429"/>
                  </a:lnTo>
                  <a:lnTo>
                    <a:pt x="704" y="456"/>
                  </a:lnTo>
                  <a:lnTo>
                    <a:pt x="732" y="481"/>
                  </a:lnTo>
                  <a:lnTo>
                    <a:pt x="762" y="506"/>
                  </a:lnTo>
                  <a:lnTo>
                    <a:pt x="789" y="531"/>
                  </a:lnTo>
                  <a:lnTo>
                    <a:pt x="815" y="557"/>
                  </a:lnTo>
                  <a:lnTo>
                    <a:pt x="844" y="580"/>
                  </a:lnTo>
                  <a:lnTo>
                    <a:pt x="869" y="604"/>
                  </a:lnTo>
                  <a:lnTo>
                    <a:pt x="895" y="627"/>
                  </a:lnTo>
                  <a:lnTo>
                    <a:pt x="919" y="65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6B1D6FD2-A765-4C78-A420-474F05011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" y="2600"/>
              <a:ext cx="303" cy="210"/>
            </a:xfrm>
            <a:custGeom>
              <a:avLst/>
              <a:gdLst>
                <a:gd name="T0" fmla="*/ 0 w 908"/>
                <a:gd name="T1" fmla="*/ 0 h 628"/>
                <a:gd name="T2" fmla="*/ 0 w 908"/>
                <a:gd name="T3" fmla="*/ 0 h 628"/>
                <a:gd name="T4" fmla="*/ 0 w 908"/>
                <a:gd name="T5" fmla="*/ 0 h 628"/>
                <a:gd name="T6" fmla="*/ 0 w 908"/>
                <a:gd name="T7" fmla="*/ 0 h 628"/>
                <a:gd name="T8" fmla="*/ 0 w 908"/>
                <a:gd name="T9" fmla="*/ 0 h 628"/>
                <a:gd name="T10" fmla="*/ 0 w 908"/>
                <a:gd name="T11" fmla="*/ 0 h 628"/>
                <a:gd name="T12" fmla="*/ 0 w 908"/>
                <a:gd name="T13" fmla="*/ 0 h 628"/>
                <a:gd name="T14" fmla="*/ 0 w 908"/>
                <a:gd name="T15" fmla="*/ 0 h 628"/>
                <a:gd name="T16" fmla="*/ 0 w 908"/>
                <a:gd name="T17" fmla="*/ 0 h 628"/>
                <a:gd name="T18" fmla="*/ 0 w 908"/>
                <a:gd name="T19" fmla="*/ 0 h 628"/>
                <a:gd name="T20" fmla="*/ 0 w 908"/>
                <a:gd name="T21" fmla="*/ 0 h 628"/>
                <a:gd name="T22" fmla="*/ 0 w 908"/>
                <a:gd name="T23" fmla="*/ 0 h 628"/>
                <a:gd name="T24" fmla="*/ 0 w 908"/>
                <a:gd name="T25" fmla="*/ 0 h 628"/>
                <a:gd name="T26" fmla="*/ 0 w 908"/>
                <a:gd name="T27" fmla="*/ 0 h 628"/>
                <a:gd name="T28" fmla="*/ 0 w 908"/>
                <a:gd name="T29" fmla="*/ 0 h 628"/>
                <a:gd name="T30" fmla="*/ 0 w 908"/>
                <a:gd name="T31" fmla="*/ 0 h 628"/>
                <a:gd name="T32" fmla="*/ 0 w 908"/>
                <a:gd name="T33" fmla="*/ 0 h 628"/>
                <a:gd name="T34" fmla="*/ 0 w 908"/>
                <a:gd name="T35" fmla="*/ 0 h 628"/>
                <a:gd name="T36" fmla="*/ 0 w 908"/>
                <a:gd name="T37" fmla="*/ 0 h 628"/>
                <a:gd name="T38" fmla="*/ 0 w 908"/>
                <a:gd name="T39" fmla="*/ 0 h 628"/>
                <a:gd name="T40" fmla="*/ 0 w 908"/>
                <a:gd name="T41" fmla="*/ 0 h 628"/>
                <a:gd name="T42" fmla="*/ 0 w 908"/>
                <a:gd name="T43" fmla="*/ 0 h 628"/>
                <a:gd name="T44" fmla="*/ 0 w 908"/>
                <a:gd name="T45" fmla="*/ 0 h 628"/>
                <a:gd name="T46" fmla="*/ 0 w 908"/>
                <a:gd name="T47" fmla="*/ 0 h 628"/>
                <a:gd name="T48" fmla="*/ 0 w 908"/>
                <a:gd name="T49" fmla="*/ 0 h 628"/>
                <a:gd name="T50" fmla="*/ 0 w 908"/>
                <a:gd name="T51" fmla="*/ 0 h 628"/>
                <a:gd name="T52" fmla="*/ 0 w 908"/>
                <a:gd name="T53" fmla="*/ 0 h 628"/>
                <a:gd name="T54" fmla="*/ 0 w 908"/>
                <a:gd name="T55" fmla="*/ 0 h 628"/>
                <a:gd name="T56" fmla="*/ 0 w 908"/>
                <a:gd name="T57" fmla="*/ 0 h 628"/>
                <a:gd name="T58" fmla="*/ 0 w 908"/>
                <a:gd name="T59" fmla="*/ 0 h 628"/>
                <a:gd name="T60" fmla="*/ 0 w 908"/>
                <a:gd name="T61" fmla="*/ 0 h 628"/>
                <a:gd name="T62" fmla="*/ 0 w 908"/>
                <a:gd name="T63" fmla="*/ 0 h 628"/>
                <a:gd name="T64" fmla="*/ 0 w 908"/>
                <a:gd name="T65" fmla="*/ 0 h 6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08"/>
                <a:gd name="T100" fmla="*/ 0 h 628"/>
                <a:gd name="T101" fmla="*/ 908 w 908"/>
                <a:gd name="T102" fmla="*/ 628 h 6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08" h="628">
                  <a:moveTo>
                    <a:pt x="0" y="0"/>
                  </a:moveTo>
                  <a:lnTo>
                    <a:pt x="26" y="6"/>
                  </a:lnTo>
                  <a:lnTo>
                    <a:pt x="54" y="12"/>
                  </a:lnTo>
                  <a:lnTo>
                    <a:pt x="81" y="21"/>
                  </a:lnTo>
                  <a:lnTo>
                    <a:pt x="108" y="31"/>
                  </a:lnTo>
                  <a:lnTo>
                    <a:pt x="137" y="42"/>
                  </a:lnTo>
                  <a:lnTo>
                    <a:pt x="165" y="56"/>
                  </a:lnTo>
                  <a:lnTo>
                    <a:pt x="195" y="70"/>
                  </a:lnTo>
                  <a:lnTo>
                    <a:pt x="223" y="85"/>
                  </a:lnTo>
                  <a:lnTo>
                    <a:pt x="252" y="102"/>
                  </a:lnTo>
                  <a:lnTo>
                    <a:pt x="281" y="120"/>
                  </a:lnTo>
                  <a:lnTo>
                    <a:pt x="312" y="137"/>
                  </a:lnTo>
                  <a:lnTo>
                    <a:pt x="341" y="157"/>
                  </a:lnTo>
                  <a:lnTo>
                    <a:pt x="371" y="177"/>
                  </a:lnTo>
                  <a:lnTo>
                    <a:pt x="401" y="198"/>
                  </a:lnTo>
                  <a:lnTo>
                    <a:pt x="431" y="222"/>
                  </a:lnTo>
                  <a:lnTo>
                    <a:pt x="460" y="244"/>
                  </a:lnTo>
                  <a:lnTo>
                    <a:pt x="490" y="266"/>
                  </a:lnTo>
                  <a:lnTo>
                    <a:pt x="519" y="289"/>
                  </a:lnTo>
                  <a:lnTo>
                    <a:pt x="550" y="313"/>
                  </a:lnTo>
                  <a:lnTo>
                    <a:pt x="579" y="339"/>
                  </a:lnTo>
                  <a:lnTo>
                    <a:pt x="608" y="362"/>
                  </a:lnTo>
                  <a:lnTo>
                    <a:pt x="638" y="388"/>
                  </a:lnTo>
                  <a:lnTo>
                    <a:pt x="666" y="413"/>
                  </a:lnTo>
                  <a:lnTo>
                    <a:pt x="693" y="436"/>
                  </a:lnTo>
                  <a:lnTo>
                    <a:pt x="723" y="462"/>
                  </a:lnTo>
                  <a:lnTo>
                    <a:pt x="751" y="486"/>
                  </a:lnTo>
                  <a:lnTo>
                    <a:pt x="777" y="511"/>
                  </a:lnTo>
                  <a:lnTo>
                    <a:pt x="805" y="535"/>
                  </a:lnTo>
                  <a:lnTo>
                    <a:pt x="832" y="559"/>
                  </a:lnTo>
                  <a:lnTo>
                    <a:pt x="858" y="582"/>
                  </a:lnTo>
                  <a:lnTo>
                    <a:pt x="882" y="605"/>
                  </a:lnTo>
                  <a:lnTo>
                    <a:pt x="908" y="628"/>
                  </a:lnTo>
                </a:path>
              </a:pathLst>
            </a:custGeom>
            <a:noFill/>
            <a:ln w="1588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4CEC187A-7C74-405D-81EE-46D0AEBD7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2" y="2514"/>
              <a:ext cx="73" cy="62"/>
            </a:xfrm>
            <a:custGeom>
              <a:avLst/>
              <a:gdLst>
                <a:gd name="T0" fmla="*/ 0 w 217"/>
                <a:gd name="T1" fmla="*/ 0 h 186"/>
                <a:gd name="T2" fmla="*/ 0 w 217"/>
                <a:gd name="T3" fmla="*/ 0 h 186"/>
                <a:gd name="T4" fmla="*/ 0 w 217"/>
                <a:gd name="T5" fmla="*/ 0 h 186"/>
                <a:gd name="T6" fmla="*/ 0 w 217"/>
                <a:gd name="T7" fmla="*/ 0 h 186"/>
                <a:gd name="T8" fmla="*/ 0 w 217"/>
                <a:gd name="T9" fmla="*/ 0 h 186"/>
                <a:gd name="T10" fmla="*/ 0 w 217"/>
                <a:gd name="T11" fmla="*/ 0 h 186"/>
                <a:gd name="T12" fmla="*/ 0 w 217"/>
                <a:gd name="T13" fmla="*/ 0 h 186"/>
                <a:gd name="T14" fmla="*/ 0 w 217"/>
                <a:gd name="T15" fmla="*/ 0 h 186"/>
                <a:gd name="T16" fmla="*/ 0 w 217"/>
                <a:gd name="T17" fmla="*/ 0 h 186"/>
                <a:gd name="T18" fmla="*/ 0 w 217"/>
                <a:gd name="T19" fmla="*/ 0 h 186"/>
                <a:gd name="T20" fmla="*/ 0 w 217"/>
                <a:gd name="T21" fmla="*/ 0 h 186"/>
                <a:gd name="T22" fmla="*/ 0 w 217"/>
                <a:gd name="T23" fmla="*/ 0 h 186"/>
                <a:gd name="T24" fmla="*/ 0 w 217"/>
                <a:gd name="T25" fmla="*/ 0 h 186"/>
                <a:gd name="T26" fmla="*/ 0 w 217"/>
                <a:gd name="T27" fmla="*/ 0 h 186"/>
                <a:gd name="T28" fmla="*/ 0 w 217"/>
                <a:gd name="T29" fmla="*/ 0 h 186"/>
                <a:gd name="T30" fmla="*/ 0 w 217"/>
                <a:gd name="T31" fmla="*/ 0 h 186"/>
                <a:gd name="T32" fmla="*/ 0 w 217"/>
                <a:gd name="T33" fmla="*/ 0 h 1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7"/>
                <a:gd name="T52" fmla="*/ 0 h 186"/>
                <a:gd name="T53" fmla="*/ 217 w 217"/>
                <a:gd name="T54" fmla="*/ 186 h 1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7" h="186">
                  <a:moveTo>
                    <a:pt x="6" y="0"/>
                  </a:moveTo>
                  <a:lnTo>
                    <a:pt x="1" y="25"/>
                  </a:lnTo>
                  <a:lnTo>
                    <a:pt x="0" y="48"/>
                  </a:lnTo>
                  <a:lnTo>
                    <a:pt x="3" y="68"/>
                  </a:lnTo>
                  <a:lnTo>
                    <a:pt x="9" y="88"/>
                  </a:lnTo>
                  <a:lnTo>
                    <a:pt x="17" y="106"/>
                  </a:lnTo>
                  <a:lnTo>
                    <a:pt x="29" y="123"/>
                  </a:lnTo>
                  <a:lnTo>
                    <a:pt x="41" y="137"/>
                  </a:lnTo>
                  <a:lnTo>
                    <a:pt x="55" y="152"/>
                  </a:lnTo>
                  <a:lnTo>
                    <a:pt x="73" y="163"/>
                  </a:lnTo>
                  <a:lnTo>
                    <a:pt x="92" y="172"/>
                  </a:lnTo>
                  <a:lnTo>
                    <a:pt x="111" y="180"/>
                  </a:lnTo>
                  <a:lnTo>
                    <a:pt x="131" y="183"/>
                  </a:lnTo>
                  <a:lnTo>
                    <a:pt x="152" y="186"/>
                  </a:lnTo>
                  <a:lnTo>
                    <a:pt x="175" y="184"/>
                  </a:lnTo>
                  <a:lnTo>
                    <a:pt x="196" y="181"/>
                  </a:lnTo>
                  <a:lnTo>
                    <a:pt x="217" y="17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4A33A449-177A-4B37-BA7A-38EAB0CEA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" y="2536"/>
              <a:ext cx="57" cy="52"/>
            </a:xfrm>
            <a:custGeom>
              <a:avLst/>
              <a:gdLst>
                <a:gd name="T0" fmla="*/ 0 w 172"/>
                <a:gd name="T1" fmla="*/ 0 h 155"/>
                <a:gd name="T2" fmla="*/ 0 w 172"/>
                <a:gd name="T3" fmla="*/ 0 h 155"/>
                <a:gd name="T4" fmla="*/ 0 w 172"/>
                <a:gd name="T5" fmla="*/ 0 h 155"/>
                <a:gd name="T6" fmla="*/ 0 w 172"/>
                <a:gd name="T7" fmla="*/ 0 h 155"/>
                <a:gd name="T8" fmla="*/ 0 w 172"/>
                <a:gd name="T9" fmla="*/ 0 h 155"/>
                <a:gd name="T10" fmla="*/ 0 w 172"/>
                <a:gd name="T11" fmla="*/ 0 h 155"/>
                <a:gd name="T12" fmla="*/ 0 w 172"/>
                <a:gd name="T13" fmla="*/ 0 h 155"/>
                <a:gd name="T14" fmla="*/ 0 w 172"/>
                <a:gd name="T15" fmla="*/ 0 h 155"/>
                <a:gd name="T16" fmla="*/ 0 w 172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2"/>
                <a:gd name="T28" fmla="*/ 0 h 155"/>
                <a:gd name="T29" fmla="*/ 172 w 172"/>
                <a:gd name="T30" fmla="*/ 155 h 1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2" h="155">
                  <a:moveTo>
                    <a:pt x="0" y="0"/>
                  </a:moveTo>
                  <a:lnTo>
                    <a:pt x="3" y="34"/>
                  </a:lnTo>
                  <a:lnTo>
                    <a:pt x="13" y="66"/>
                  </a:lnTo>
                  <a:lnTo>
                    <a:pt x="28" y="94"/>
                  </a:lnTo>
                  <a:lnTo>
                    <a:pt x="49" y="116"/>
                  </a:lnTo>
                  <a:lnTo>
                    <a:pt x="76" y="135"/>
                  </a:lnTo>
                  <a:lnTo>
                    <a:pt x="107" y="148"/>
                  </a:lnTo>
                  <a:lnTo>
                    <a:pt x="138" y="155"/>
                  </a:lnTo>
                  <a:lnTo>
                    <a:pt x="172" y="155"/>
                  </a:lnTo>
                </a:path>
              </a:pathLst>
            </a:custGeom>
            <a:noFill/>
            <a:ln w="1588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558F2277-46E8-44DA-BEFB-4EF94D5D8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" y="1762"/>
              <a:ext cx="850" cy="849"/>
            </a:xfrm>
            <a:custGeom>
              <a:avLst/>
              <a:gdLst>
                <a:gd name="T0" fmla="*/ 0 w 2550"/>
                <a:gd name="T1" fmla="*/ 0 h 2547"/>
                <a:gd name="T2" fmla="*/ 0 w 2550"/>
                <a:gd name="T3" fmla="*/ 0 h 2547"/>
                <a:gd name="T4" fmla="*/ 0 w 2550"/>
                <a:gd name="T5" fmla="*/ 0 h 2547"/>
                <a:gd name="T6" fmla="*/ 0 w 2550"/>
                <a:gd name="T7" fmla="*/ 0 h 2547"/>
                <a:gd name="T8" fmla="*/ 0 w 2550"/>
                <a:gd name="T9" fmla="*/ 0 h 2547"/>
                <a:gd name="T10" fmla="*/ 0 w 2550"/>
                <a:gd name="T11" fmla="*/ 0 h 2547"/>
                <a:gd name="T12" fmla="*/ 0 w 2550"/>
                <a:gd name="T13" fmla="*/ 0 h 2547"/>
                <a:gd name="T14" fmla="*/ 0 w 2550"/>
                <a:gd name="T15" fmla="*/ 0 h 2547"/>
                <a:gd name="T16" fmla="*/ 0 w 2550"/>
                <a:gd name="T17" fmla="*/ 0 h 2547"/>
                <a:gd name="T18" fmla="*/ 0 w 2550"/>
                <a:gd name="T19" fmla="*/ 0 h 2547"/>
                <a:gd name="T20" fmla="*/ 0 w 2550"/>
                <a:gd name="T21" fmla="*/ 0 h 2547"/>
                <a:gd name="T22" fmla="*/ 0 w 2550"/>
                <a:gd name="T23" fmla="*/ 0 h 2547"/>
                <a:gd name="T24" fmla="*/ 0 w 2550"/>
                <a:gd name="T25" fmla="*/ 0 h 2547"/>
                <a:gd name="T26" fmla="*/ 0 w 2550"/>
                <a:gd name="T27" fmla="*/ 0 h 2547"/>
                <a:gd name="T28" fmla="*/ 0 w 2550"/>
                <a:gd name="T29" fmla="*/ 0 h 2547"/>
                <a:gd name="T30" fmla="*/ 0 w 2550"/>
                <a:gd name="T31" fmla="*/ 0 h 2547"/>
                <a:gd name="T32" fmla="*/ 0 w 2550"/>
                <a:gd name="T33" fmla="*/ 0 h 2547"/>
                <a:gd name="T34" fmla="*/ 0 w 2550"/>
                <a:gd name="T35" fmla="*/ 0 h 2547"/>
                <a:gd name="T36" fmla="*/ 0 w 2550"/>
                <a:gd name="T37" fmla="*/ 0 h 2547"/>
                <a:gd name="T38" fmla="*/ 0 w 2550"/>
                <a:gd name="T39" fmla="*/ 0 h 2547"/>
                <a:gd name="T40" fmla="*/ 0 w 2550"/>
                <a:gd name="T41" fmla="*/ 0 h 2547"/>
                <a:gd name="T42" fmla="*/ 0 w 2550"/>
                <a:gd name="T43" fmla="*/ 0 h 2547"/>
                <a:gd name="T44" fmla="*/ 0 w 2550"/>
                <a:gd name="T45" fmla="*/ 0 h 2547"/>
                <a:gd name="T46" fmla="*/ 0 w 2550"/>
                <a:gd name="T47" fmla="*/ 0 h 2547"/>
                <a:gd name="T48" fmla="*/ 0 w 2550"/>
                <a:gd name="T49" fmla="*/ 0 h 2547"/>
                <a:gd name="T50" fmla="*/ 0 w 2550"/>
                <a:gd name="T51" fmla="*/ 0 h 2547"/>
                <a:gd name="T52" fmla="*/ 0 w 2550"/>
                <a:gd name="T53" fmla="*/ 0 h 2547"/>
                <a:gd name="T54" fmla="*/ 0 w 2550"/>
                <a:gd name="T55" fmla="*/ 0 h 2547"/>
                <a:gd name="T56" fmla="*/ 0 w 2550"/>
                <a:gd name="T57" fmla="*/ 0 h 2547"/>
                <a:gd name="T58" fmla="*/ 0 w 2550"/>
                <a:gd name="T59" fmla="*/ 0 h 2547"/>
                <a:gd name="T60" fmla="*/ 0 w 2550"/>
                <a:gd name="T61" fmla="*/ 0 h 2547"/>
                <a:gd name="T62" fmla="*/ 0 w 2550"/>
                <a:gd name="T63" fmla="*/ 0 h 2547"/>
                <a:gd name="T64" fmla="*/ 0 w 2550"/>
                <a:gd name="T65" fmla="*/ 0 h 2547"/>
                <a:gd name="T66" fmla="*/ 0 w 2550"/>
                <a:gd name="T67" fmla="*/ 0 h 2547"/>
                <a:gd name="T68" fmla="*/ 0 w 2550"/>
                <a:gd name="T69" fmla="*/ 0 h 2547"/>
                <a:gd name="T70" fmla="*/ 0 w 2550"/>
                <a:gd name="T71" fmla="*/ 0 h 2547"/>
                <a:gd name="T72" fmla="*/ 0 w 2550"/>
                <a:gd name="T73" fmla="*/ 0 h 2547"/>
                <a:gd name="T74" fmla="*/ 0 w 2550"/>
                <a:gd name="T75" fmla="*/ 0 h 2547"/>
                <a:gd name="T76" fmla="*/ 0 w 2550"/>
                <a:gd name="T77" fmla="*/ 0 h 2547"/>
                <a:gd name="T78" fmla="*/ 0 w 2550"/>
                <a:gd name="T79" fmla="*/ 0 h 2547"/>
                <a:gd name="T80" fmla="*/ 0 w 2550"/>
                <a:gd name="T81" fmla="*/ 0 h 25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50"/>
                <a:gd name="T124" fmla="*/ 0 h 2547"/>
                <a:gd name="T125" fmla="*/ 2550 w 2550"/>
                <a:gd name="T126" fmla="*/ 2547 h 254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50" h="2547">
                  <a:moveTo>
                    <a:pt x="2550" y="1273"/>
                  </a:moveTo>
                  <a:lnTo>
                    <a:pt x="2546" y="1162"/>
                  </a:lnTo>
                  <a:lnTo>
                    <a:pt x="2531" y="1053"/>
                  </a:lnTo>
                  <a:lnTo>
                    <a:pt x="2507" y="944"/>
                  </a:lnTo>
                  <a:lnTo>
                    <a:pt x="2473" y="839"/>
                  </a:lnTo>
                  <a:lnTo>
                    <a:pt x="2429" y="736"/>
                  </a:lnTo>
                  <a:lnTo>
                    <a:pt x="2378" y="639"/>
                  </a:lnTo>
                  <a:lnTo>
                    <a:pt x="2319" y="544"/>
                  </a:lnTo>
                  <a:lnTo>
                    <a:pt x="2252" y="456"/>
                  </a:lnTo>
                  <a:lnTo>
                    <a:pt x="2176" y="374"/>
                  </a:lnTo>
                  <a:lnTo>
                    <a:pt x="2095" y="299"/>
                  </a:lnTo>
                  <a:lnTo>
                    <a:pt x="2006" y="231"/>
                  </a:lnTo>
                  <a:lnTo>
                    <a:pt x="1912" y="171"/>
                  </a:lnTo>
                  <a:lnTo>
                    <a:pt x="1812" y="120"/>
                  </a:lnTo>
                  <a:lnTo>
                    <a:pt x="1711" y="78"/>
                  </a:lnTo>
                  <a:lnTo>
                    <a:pt x="1604" y="43"/>
                  </a:lnTo>
                  <a:lnTo>
                    <a:pt x="1496" y="20"/>
                  </a:lnTo>
                  <a:lnTo>
                    <a:pt x="1386" y="5"/>
                  </a:lnTo>
                  <a:lnTo>
                    <a:pt x="1275" y="0"/>
                  </a:lnTo>
                  <a:lnTo>
                    <a:pt x="1164" y="5"/>
                  </a:lnTo>
                  <a:lnTo>
                    <a:pt x="1055" y="20"/>
                  </a:lnTo>
                  <a:lnTo>
                    <a:pt x="946" y="43"/>
                  </a:lnTo>
                  <a:lnTo>
                    <a:pt x="839" y="78"/>
                  </a:lnTo>
                  <a:lnTo>
                    <a:pt x="737" y="120"/>
                  </a:lnTo>
                  <a:lnTo>
                    <a:pt x="638" y="171"/>
                  </a:lnTo>
                  <a:lnTo>
                    <a:pt x="544" y="231"/>
                  </a:lnTo>
                  <a:lnTo>
                    <a:pt x="456" y="299"/>
                  </a:lnTo>
                  <a:lnTo>
                    <a:pt x="374" y="374"/>
                  </a:lnTo>
                  <a:lnTo>
                    <a:pt x="298" y="456"/>
                  </a:lnTo>
                  <a:lnTo>
                    <a:pt x="231" y="544"/>
                  </a:lnTo>
                  <a:lnTo>
                    <a:pt x="172" y="636"/>
                  </a:lnTo>
                  <a:lnTo>
                    <a:pt x="120" y="736"/>
                  </a:lnTo>
                  <a:lnTo>
                    <a:pt x="78" y="839"/>
                  </a:lnTo>
                  <a:lnTo>
                    <a:pt x="44" y="944"/>
                  </a:lnTo>
                  <a:lnTo>
                    <a:pt x="19" y="1053"/>
                  </a:lnTo>
                  <a:lnTo>
                    <a:pt x="5" y="1162"/>
                  </a:lnTo>
                  <a:lnTo>
                    <a:pt x="0" y="1273"/>
                  </a:lnTo>
                  <a:lnTo>
                    <a:pt x="5" y="1385"/>
                  </a:lnTo>
                  <a:lnTo>
                    <a:pt x="19" y="1494"/>
                  </a:lnTo>
                  <a:lnTo>
                    <a:pt x="44" y="1603"/>
                  </a:lnTo>
                  <a:lnTo>
                    <a:pt x="78" y="1708"/>
                  </a:lnTo>
                  <a:lnTo>
                    <a:pt x="120" y="1811"/>
                  </a:lnTo>
                  <a:lnTo>
                    <a:pt x="172" y="1908"/>
                  </a:lnTo>
                  <a:lnTo>
                    <a:pt x="231" y="2002"/>
                  </a:lnTo>
                  <a:lnTo>
                    <a:pt x="298" y="2091"/>
                  </a:lnTo>
                  <a:lnTo>
                    <a:pt x="374" y="2173"/>
                  </a:lnTo>
                  <a:lnTo>
                    <a:pt x="456" y="2248"/>
                  </a:lnTo>
                  <a:lnTo>
                    <a:pt x="544" y="2316"/>
                  </a:lnTo>
                  <a:lnTo>
                    <a:pt x="638" y="2376"/>
                  </a:lnTo>
                  <a:lnTo>
                    <a:pt x="737" y="2426"/>
                  </a:lnTo>
                  <a:lnTo>
                    <a:pt x="839" y="2469"/>
                  </a:lnTo>
                  <a:lnTo>
                    <a:pt x="946" y="2503"/>
                  </a:lnTo>
                  <a:lnTo>
                    <a:pt x="1055" y="2527"/>
                  </a:lnTo>
                  <a:lnTo>
                    <a:pt x="1164" y="2542"/>
                  </a:lnTo>
                  <a:lnTo>
                    <a:pt x="1275" y="2547"/>
                  </a:lnTo>
                  <a:lnTo>
                    <a:pt x="1386" y="2542"/>
                  </a:lnTo>
                  <a:lnTo>
                    <a:pt x="1496" y="2527"/>
                  </a:lnTo>
                  <a:lnTo>
                    <a:pt x="1604" y="2503"/>
                  </a:lnTo>
                  <a:lnTo>
                    <a:pt x="1711" y="2469"/>
                  </a:lnTo>
                  <a:lnTo>
                    <a:pt x="1812" y="2426"/>
                  </a:lnTo>
                  <a:lnTo>
                    <a:pt x="1912" y="2376"/>
                  </a:lnTo>
                  <a:lnTo>
                    <a:pt x="2006" y="2316"/>
                  </a:lnTo>
                  <a:lnTo>
                    <a:pt x="2095" y="2248"/>
                  </a:lnTo>
                  <a:lnTo>
                    <a:pt x="2176" y="2173"/>
                  </a:lnTo>
                  <a:lnTo>
                    <a:pt x="2252" y="2091"/>
                  </a:lnTo>
                  <a:lnTo>
                    <a:pt x="2319" y="2002"/>
                  </a:lnTo>
                  <a:lnTo>
                    <a:pt x="2378" y="1911"/>
                  </a:lnTo>
                  <a:lnTo>
                    <a:pt x="2429" y="1811"/>
                  </a:lnTo>
                  <a:lnTo>
                    <a:pt x="2473" y="1708"/>
                  </a:lnTo>
                  <a:lnTo>
                    <a:pt x="2507" y="1603"/>
                  </a:lnTo>
                  <a:lnTo>
                    <a:pt x="2531" y="1494"/>
                  </a:lnTo>
                  <a:lnTo>
                    <a:pt x="2531" y="1491"/>
                  </a:lnTo>
                  <a:lnTo>
                    <a:pt x="2532" y="1482"/>
                  </a:lnTo>
                  <a:lnTo>
                    <a:pt x="2534" y="1468"/>
                  </a:lnTo>
                  <a:lnTo>
                    <a:pt x="2536" y="1448"/>
                  </a:lnTo>
                  <a:lnTo>
                    <a:pt x="2538" y="1426"/>
                  </a:lnTo>
                  <a:lnTo>
                    <a:pt x="2541" y="1399"/>
                  </a:lnTo>
                  <a:lnTo>
                    <a:pt x="2543" y="1369"/>
                  </a:lnTo>
                  <a:lnTo>
                    <a:pt x="2547" y="1339"/>
                  </a:lnTo>
                  <a:lnTo>
                    <a:pt x="2548" y="1306"/>
                  </a:lnTo>
                  <a:lnTo>
                    <a:pt x="2550" y="1273"/>
                  </a:lnTo>
                  <a:close/>
                </a:path>
              </a:pathLst>
            </a:custGeom>
            <a:solidFill>
              <a:srgbClr val="69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67858F7A-3747-4BED-95FD-F3313767A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" y="1762"/>
              <a:ext cx="850" cy="849"/>
            </a:xfrm>
            <a:custGeom>
              <a:avLst/>
              <a:gdLst>
                <a:gd name="T0" fmla="*/ 0 w 2550"/>
                <a:gd name="T1" fmla="*/ 0 h 2547"/>
                <a:gd name="T2" fmla="*/ 0 w 2550"/>
                <a:gd name="T3" fmla="*/ 0 h 2547"/>
                <a:gd name="T4" fmla="*/ 0 w 2550"/>
                <a:gd name="T5" fmla="*/ 0 h 2547"/>
                <a:gd name="T6" fmla="*/ 0 w 2550"/>
                <a:gd name="T7" fmla="*/ 0 h 2547"/>
                <a:gd name="T8" fmla="*/ 0 w 2550"/>
                <a:gd name="T9" fmla="*/ 0 h 2547"/>
                <a:gd name="T10" fmla="*/ 0 w 2550"/>
                <a:gd name="T11" fmla="*/ 0 h 2547"/>
                <a:gd name="T12" fmla="*/ 0 w 2550"/>
                <a:gd name="T13" fmla="*/ 0 h 2547"/>
                <a:gd name="T14" fmla="*/ 0 w 2550"/>
                <a:gd name="T15" fmla="*/ 0 h 2547"/>
                <a:gd name="T16" fmla="*/ 0 w 2550"/>
                <a:gd name="T17" fmla="*/ 0 h 2547"/>
                <a:gd name="T18" fmla="*/ 0 w 2550"/>
                <a:gd name="T19" fmla="*/ 0 h 2547"/>
                <a:gd name="T20" fmla="*/ 0 w 2550"/>
                <a:gd name="T21" fmla="*/ 0 h 2547"/>
                <a:gd name="T22" fmla="*/ 0 w 2550"/>
                <a:gd name="T23" fmla="*/ 0 h 2547"/>
                <a:gd name="T24" fmla="*/ 0 w 2550"/>
                <a:gd name="T25" fmla="*/ 0 h 2547"/>
                <a:gd name="T26" fmla="*/ 0 w 2550"/>
                <a:gd name="T27" fmla="*/ 0 h 2547"/>
                <a:gd name="T28" fmla="*/ 0 w 2550"/>
                <a:gd name="T29" fmla="*/ 0 h 2547"/>
                <a:gd name="T30" fmla="*/ 0 w 2550"/>
                <a:gd name="T31" fmla="*/ 0 h 2547"/>
                <a:gd name="T32" fmla="*/ 0 w 2550"/>
                <a:gd name="T33" fmla="*/ 0 h 2547"/>
                <a:gd name="T34" fmla="*/ 0 w 2550"/>
                <a:gd name="T35" fmla="*/ 0 h 2547"/>
                <a:gd name="T36" fmla="*/ 0 w 2550"/>
                <a:gd name="T37" fmla="*/ 0 h 2547"/>
                <a:gd name="T38" fmla="*/ 0 w 2550"/>
                <a:gd name="T39" fmla="*/ 0 h 2547"/>
                <a:gd name="T40" fmla="*/ 0 w 2550"/>
                <a:gd name="T41" fmla="*/ 0 h 2547"/>
                <a:gd name="T42" fmla="*/ 0 w 2550"/>
                <a:gd name="T43" fmla="*/ 0 h 2547"/>
                <a:gd name="T44" fmla="*/ 0 w 2550"/>
                <a:gd name="T45" fmla="*/ 0 h 2547"/>
                <a:gd name="T46" fmla="*/ 0 w 2550"/>
                <a:gd name="T47" fmla="*/ 0 h 2547"/>
                <a:gd name="T48" fmla="*/ 0 w 2550"/>
                <a:gd name="T49" fmla="*/ 0 h 2547"/>
                <a:gd name="T50" fmla="*/ 0 w 2550"/>
                <a:gd name="T51" fmla="*/ 0 h 2547"/>
                <a:gd name="T52" fmla="*/ 0 w 2550"/>
                <a:gd name="T53" fmla="*/ 0 h 2547"/>
                <a:gd name="T54" fmla="*/ 0 w 2550"/>
                <a:gd name="T55" fmla="*/ 0 h 2547"/>
                <a:gd name="T56" fmla="*/ 0 w 2550"/>
                <a:gd name="T57" fmla="*/ 0 h 2547"/>
                <a:gd name="T58" fmla="*/ 0 w 2550"/>
                <a:gd name="T59" fmla="*/ 0 h 2547"/>
                <a:gd name="T60" fmla="*/ 0 w 2550"/>
                <a:gd name="T61" fmla="*/ 0 h 2547"/>
                <a:gd name="T62" fmla="*/ 0 w 2550"/>
                <a:gd name="T63" fmla="*/ 0 h 2547"/>
                <a:gd name="T64" fmla="*/ 0 w 2550"/>
                <a:gd name="T65" fmla="*/ 0 h 2547"/>
                <a:gd name="T66" fmla="*/ 0 w 2550"/>
                <a:gd name="T67" fmla="*/ 0 h 2547"/>
                <a:gd name="T68" fmla="*/ 0 w 2550"/>
                <a:gd name="T69" fmla="*/ 0 h 2547"/>
                <a:gd name="T70" fmla="*/ 0 w 2550"/>
                <a:gd name="T71" fmla="*/ 0 h 2547"/>
                <a:gd name="T72" fmla="*/ 0 w 2550"/>
                <a:gd name="T73" fmla="*/ 0 h 2547"/>
                <a:gd name="T74" fmla="*/ 0 w 2550"/>
                <a:gd name="T75" fmla="*/ 0 h 2547"/>
                <a:gd name="T76" fmla="*/ 0 w 2550"/>
                <a:gd name="T77" fmla="*/ 0 h 2547"/>
                <a:gd name="T78" fmla="*/ 0 w 2550"/>
                <a:gd name="T79" fmla="*/ 0 h 2547"/>
                <a:gd name="T80" fmla="*/ 0 w 2550"/>
                <a:gd name="T81" fmla="*/ 0 h 25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50"/>
                <a:gd name="T124" fmla="*/ 0 h 2547"/>
                <a:gd name="T125" fmla="*/ 2550 w 2550"/>
                <a:gd name="T126" fmla="*/ 2547 h 254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50" h="2547">
                  <a:moveTo>
                    <a:pt x="2550" y="1273"/>
                  </a:moveTo>
                  <a:lnTo>
                    <a:pt x="2546" y="1162"/>
                  </a:lnTo>
                  <a:lnTo>
                    <a:pt x="2531" y="1053"/>
                  </a:lnTo>
                  <a:lnTo>
                    <a:pt x="2507" y="944"/>
                  </a:lnTo>
                  <a:lnTo>
                    <a:pt x="2473" y="839"/>
                  </a:lnTo>
                  <a:lnTo>
                    <a:pt x="2429" y="736"/>
                  </a:lnTo>
                  <a:lnTo>
                    <a:pt x="2378" y="639"/>
                  </a:lnTo>
                  <a:lnTo>
                    <a:pt x="2319" y="544"/>
                  </a:lnTo>
                  <a:lnTo>
                    <a:pt x="2252" y="456"/>
                  </a:lnTo>
                  <a:lnTo>
                    <a:pt x="2176" y="374"/>
                  </a:lnTo>
                  <a:lnTo>
                    <a:pt x="2095" y="299"/>
                  </a:lnTo>
                  <a:lnTo>
                    <a:pt x="2006" y="231"/>
                  </a:lnTo>
                  <a:lnTo>
                    <a:pt x="1912" y="171"/>
                  </a:lnTo>
                  <a:lnTo>
                    <a:pt x="1812" y="120"/>
                  </a:lnTo>
                  <a:lnTo>
                    <a:pt x="1711" y="78"/>
                  </a:lnTo>
                  <a:lnTo>
                    <a:pt x="1604" y="43"/>
                  </a:lnTo>
                  <a:lnTo>
                    <a:pt x="1496" y="20"/>
                  </a:lnTo>
                  <a:lnTo>
                    <a:pt x="1386" y="5"/>
                  </a:lnTo>
                  <a:lnTo>
                    <a:pt x="1275" y="0"/>
                  </a:lnTo>
                  <a:lnTo>
                    <a:pt x="1164" y="5"/>
                  </a:lnTo>
                  <a:lnTo>
                    <a:pt x="1055" y="20"/>
                  </a:lnTo>
                  <a:lnTo>
                    <a:pt x="946" y="43"/>
                  </a:lnTo>
                  <a:lnTo>
                    <a:pt x="839" y="78"/>
                  </a:lnTo>
                  <a:lnTo>
                    <a:pt x="737" y="120"/>
                  </a:lnTo>
                  <a:lnTo>
                    <a:pt x="638" y="171"/>
                  </a:lnTo>
                  <a:lnTo>
                    <a:pt x="544" y="231"/>
                  </a:lnTo>
                  <a:lnTo>
                    <a:pt x="456" y="299"/>
                  </a:lnTo>
                  <a:lnTo>
                    <a:pt x="374" y="374"/>
                  </a:lnTo>
                  <a:lnTo>
                    <a:pt x="298" y="456"/>
                  </a:lnTo>
                  <a:lnTo>
                    <a:pt x="231" y="544"/>
                  </a:lnTo>
                  <a:lnTo>
                    <a:pt x="172" y="636"/>
                  </a:lnTo>
                  <a:lnTo>
                    <a:pt x="120" y="736"/>
                  </a:lnTo>
                  <a:lnTo>
                    <a:pt x="78" y="839"/>
                  </a:lnTo>
                  <a:lnTo>
                    <a:pt x="44" y="944"/>
                  </a:lnTo>
                  <a:lnTo>
                    <a:pt x="19" y="1053"/>
                  </a:lnTo>
                  <a:lnTo>
                    <a:pt x="5" y="1162"/>
                  </a:lnTo>
                  <a:lnTo>
                    <a:pt x="0" y="1273"/>
                  </a:lnTo>
                  <a:lnTo>
                    <a:pt x="5" y="1385"/>
                  </a:lnTo>
                  <a:lnTo>
                    <a:pt x="19" y="1494"/>
                  </a:lnTo>
                  <a:lnTo>
                    <a:pt x="44" y="1603"/>
                  </a:lnTo>
                  <a:lnTo>
                    <a:pt x="78" y="1708"/>
                  </a:lnTo>
                  <a:lnTo>
                    <a:pt x="120" y="1811"/>
                  </a:lnTo>
                  <a:lnTo>
                    <a:pt x="172" y="1908"/>
                  </a:lnTo>
                  <a:lnTo>
                    <a:pt x="231" y="2002"/>
                  </a:lnTo>
                  <a:lnTo>
                    <a:pt x="298" y="2091"/>
                  </a:lnTo>
                  <a:lnTo>
                    <a:pt x="374" y="2173"/>
                  </a:lnTo>
                  <a:lnTo>
                    <a:pt x="456" y="2248"/>
                  </a:lnTo>
                  <a:lnTo>
                    <a:pt x="544" y="2316"/>
                  </a:lnTo>
                  <a:lnTo>
                    <a:pt x="638" y="2376"/>
                  </a:lnTo>
                  <a:lnTo>
                    <a:pt x="737" y="2426"/>
                  </a:lnTo>
                  <a:lnTo>
                    <a:pt x="839" y="2469"/>
                  </a:lnTo>
                  <a:lnTo>
                    <a:pt x="946" y="2503"/>
                  </a:lnTo>
                  <a:lnTo>
                    <a:pt x="1055" y="2527"/>
                  </a:lnTo>
                  <a:lnTo>
                    <a:pt x="1164" y="2542"/>
                  </a:lnTo>
                  <a:lnTo>
                    <a:pt x="1275" y="2547"/>
                  </a:lnTo>
                  <a:lnTo>
                    <a:pt x="1386" y="2542"/>
                  </a:lnTo>
                  <a:lnTo>
                    <a:pt x="1496" y="2527"/>
                  </a:lnTo>
                  <a:lnTo>
                    <a:pt x="1604" y="2503"/>
                  </a:lnTo>
                  <a:lnTo>
                    <a:pt x="1711" y="2469"/>
                  </a:lnTo>
                  <a:lnTo>
                    <a:pt x="1812" y="2426"/>
                  </a:lnTo>
                  <a:lnTo>
                    <a:pt x="1912" y="2376"/>
                  </a:lnTo>
                  <a:lnTo>
                    <a:pt x="2006" y="2316"/>
                  </a:lnTo>
                  <a:lnTo>
                    <a:pt x="2095" y="2248"/>
                  </a:lnTo>
                  <a:lnTo>
                    <a:pt x="2176" y="2173"/>
                  </a:lnTo>
                  <a:lnTo>
                    <a:pt x="2252" y="2091"/>
                  </a:lnTo>
                  <a:lnTo>
                    <a:pt x="2319" y="2002"/>
                  </a:lnTo>
                  <a:lnTo>
                    <a:pt x="2378" y="1911"/>
                  </a:lnTo>
                  <a:lnTo>
                    <a:pt x="2429" y="1811"/>
                  </a:lnTo>
                  <a:lnTo>
                    <a:pt x="2473" y="1708"/>
                  </a:lnTo>
                  <a:lnTo>
                    <a:pt x="2507" y="1603"/>
                  </a:lnTo>
                  <a:lnTo>
                    <a:pt x="2531" y="1494"/>
                  </a:lnTo>
                  <a:lnTo>
                    <a:pt x="2531" y="1491"/>
                  </a:lnTo>
                  <a:lnTo>
                    <a:pt x="2532" y="1482"/>
                  </a:lnTo>
                  <a:lnTo>
                    <a:pt x="2534" y="1468"/>
                  </a:lnTo>
                  <a:lnTo>
                    <a:pt x="2536" y="1448"/>
                  </a:lnTo>
                  <a:lnTo>
                    <a:pt x="2538" y="1426"/>
                  </a:lnTo>
                  <a:lnTo>
                    <a:pt x="2541" y="1399"/>
                  </a:lnTo>
                  <a:lnTo>
                    <a:pt x="2543" y="1369"/>
                  </a:lnTo>
                  <a:lnTo>
                    <a:pt x="2547" y="1339"/>
                  </a:lnTo>
                  <a:lnTo>
                    <a:pt x="2548" y="1306"/>
                  </a:lnTo>
                  <a:lnTo>
                    <a:pt x="2550" y="127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2140E52A-2D16-466C-BCDC-86808515F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" y="2181"/>
              <a:ext cx="12" cy="6"/>
            </a:xfrm>
            <a:custGeom>
              <a:avLst/>
              <a:gdLst>
                <a:gd name="T0" fmla="*/ 0 w 37"/>
                <a:gd name="T1" fmla="*/ 0 h 19"/>
                <a:gd name="T2" fmla="*/ 0 w 37"/>
                <a:gd name="T3" fmla="*/ 0 h 19"/>
                <a:gd name="T4" fmla="*/ 0 w 37"/>
                <a:gd name="T5" fmla="*/ 0 h 19"/>
                <a:gd name="T6" fmla="*/ 0 w 37"/>
                <a:gd name="T7" fmla="*/ 0 h 19"/>
                <a:gd name="T8" fmla="*/ 0 w 37"/>
                <a:gd name="T9" fmla="*/ 0 h 19"/>
                <a:gd name="T10" fmla="*/ 0 w 37"/>
                <a:gd name="T11" fmla="*/ 0 h 19"/>
                <a:gd name="T12" fmla="*/ 0 w 37"/>
                <a:gd name="T13" fmla="*/ 0 h 19"/>
                <a:gd name="T14" fmla="*/ 0 w 37"/>
                <a:gd name="T15" fmla="*/ 0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"/>
                <a:gd name="T25" fmla="*/ 0 h 19"/>
                <a:gd name="T26" fmla="*/ 37 w 37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" h="19">
                  <a:moveTo>
                    <a:pt x="37" y="18"/>
                  </a:moveTo>
                  <a:lnTo>
                    <a:pt x="32" y="6"/>
                  </a:lnTo>
                  <a:lnTo>
                    <a:pt x="18" y="0"/>
                  </a:lnTo>
                  <a:lnTo>
                    <a:pt x="5" y="6"/>
                  </a:lnTo>
                  <a:lnTo>
                    <a:pt x="0" y="19"/>
                  </a:lnTo>
                  <a:lnTo>
                    <a:pt x="37" y="19"/>
                  </a:lnTo>
                  <a:lnTo>
                    <a:pt x="37" y="18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F042F500-E12D-493D-9E00-B6C304C72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" y="2187"/>
              <a:ext cx="434" cy="445"/>
            </a:xfrm>
            <a:custGeom>
              <a:avLst/>
              <a:gdLst>
                <a:gd name="T0" fmla="*/ 0 w 1303"/>
                <a:gd name="T1" fmla="*/ 0 h 1334"/>
                <a:gd name="T2" fmla="*/ 0 w 1303"/>
                <a:gd name="T3" fmla="*/ 0 h 1334"/>
                <a:gd name="T4" fmla="*/ 0 w 1303"/>
                <a:gd name="T5" fmla="*/ 0 h 1334"/>
                <a:gd name="T6" fmla="*/ 0 w 1303"/>
                <a:gd name="T7" fmla="*/ 0 h 1334"/>
                <a:gd name="T8" fmla="*/ 0 w 1303"/>
                <a:gd name="T9" fmla="*/ 0 h 1334"/>
                <a:gd name="T10" fmla="*/ 0 w 1303"/>
                <a:gd name="T11" fmla="*/ 0 h 1334"/>
                <a:gd name="T12" fmla="*/ 0 w 1303"/>
                <a:gd name="T13" fmla="*/ 0 h 1334"/>
                <a:gd name="T14" fmla="*/ 0 w 1303"/>
                <a:gd name="T15" fmla="*/ 0 h 1334"/>
                <a:gd name="T16" fmla="*/ 0 w 1303"/>
                <a:gd name="T17" fmla="*/ 0 h 1334"/>
                <a:gd name="T18" fmla="*/ 0 w 1303"/>
                <a:gd name="T19" fmla="*/ 0 h 1334"/>
                <a:gd name="T20" fmla="*/ 0 w 1303"/>
                <a:gd name="T21" fmla="*/ 0 h 1334"/>
                <a:gd name="T22" fmla="*/ 0 w 1303"/>
                <a:gd name="T23" fmla="*/ 0 h 1334"/>
                <a:gd name="T24" fmla="*/ 0 w 1303"/>
                <a:gd name="T25" fmla="*/ 0 h 1334"/>
                <a:gd name="T26" fmla="*/ 0 w 1303"/>
                <a:gd name="T27" fmla="*/ 0 h 1334"/>
                <a:gd name="T28" fmla="*/ 0 w 1303"/>
                <a:gd name="T29" fmla="*/ 0 h 1334"/>
                <a:gd name="T30" fmla="*/ 0 w 1303"/>
                <a:gd name="T31" fmla="*/ 0 h 1334"/>
                <a:gd name="T32" fmla="*/ 0 w 1303"/>
                <a:gd name="T33" fmla="*/ 0 h 1334"/>
                <a:gd name="T34" fmla="*/ 0 w 1303"/>
                <a:gd name="T35" fmla="*/ 0 h 1334"/>
                <a:gd name="T36" fmla="*/ 0 w 1303"/>
                <a:gd name="T37" fmla="*/ 0 h 1334"/>
                <a:gd name="T38" fmla="*/ 0 w 1303"/>
                <a:gd name="T39" fmla="*/ 0 h 1334"/>
                <a:gd name="T40" fmla="*/ 0 w 1303"/>
                <a:gd name="T41" fmla="*/ 0 h 1334"/>
                <a:gd name="T42" fmla="*/ 0 w 1303"/>
                <a:gd name="T43" fmla="*/ 0 h 1334"/>
                <a:gd name="T44" fmla="*/ 0 w 1303"/>
                <a:gd name="T45" fmla="*/ 0 h 1334"/>
                <a:gd name="T46" fmla="*/ 0 w 1303"/>
                <a:gd name="T47" fmla="*/ 0 h 1334"/>
                <a:gd name="T48" fmla="*/ 0 w 1303"/>
                <a:gd name="T49" fmla="*/ 0 h 1334"/>
                <a:gd name="T50" fmla="*/ 0 w 1303"/>
                <a:gd name="T51" fmla="*/ 0 h 1334"/>
                <a:gd name="T52" fmla="*/ 0 w 1303"/>
                <a:gd name="T53" fmla="*/ 0 h 1334"/>
                <a:gd name="T54" fmla="*/ 0 w 1303"/>
                <a:gd name="T55" fmla="*/ 0 h 1334"/>
                <a:gd name="T56" fmla="*/ 0 w 1303"/>
                <a:gd name="T57" fmla="*/ 0 h 1334"/>
                <a:gd name="T58" fmla="*/ 0 w 1303"/>
                <a:gd name="T59" fmla="*/ 0 h 1334"/>
                <a:gd name="T60" fmla="*/ 0 w 1303"/>
                <a:gd name="T61" fmla="*/ 0 h 1334"/>
                <a:gd name="T62" fmla="*/ 0 w 1303"/>
                <a:gd name="T63" fmla="*/ 0 h 1334"/>
                <a:gd name="T64" fmla="*/ 0 w 1303"/>
                <a:gd name="T65" fmla="*/ 0 h 1334"/>
                <a:gd name="T66" fmla="*/ 0 w 1303"/>
                <a:gd name="T67" fmla="*/ 0 h 1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03"/>
                <a:gd name="T103" fmla="*/ 0 h 1334"/>
                <a:gd name="T104" fmla="*/ 1303 w 1303"/>
                <a:gd name="T105" fmla="*/ 1334 h 1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03" h="1334">
                  <a:moveTo>
                    <a:pt x="0" y="1334"/>
                  </a:moveTo>
                  <a:lnTo>
                    <a:pt x="68" y="1333"/>
                  </a:lnTo>
                  <a:lnTo>
                    <a:pt x="135" y="1328"/>
                  </a:lnTo>
                  <a:lnTo>
                    <a:pt x="202" y="1320"/>
                  </a:lnTo>
                  <a:lnTo>
                    <a:pt x="266" y="1308"/>
                  </a:lnTo>
                  <a:lnTo>
                    <a:pt x="332" y="1292"/>
                  </a:lnTo>
                  <a:lnTo>
                    <a:pt x="395" y="1274"/>
                  </a:lnTo>
                  <a:lnTo>
                    <a:pt x="456" y="1253"/>
                  </a:lnTo>
                  <a:lnTo>
                    <a:pt x="516" y="1230"/>
                  </a:lnTo>
                  <a:lnTo>
                    <a:pt x="574" y="1203"/>
                  </a:lnTo>
                  <a:lnTo>
                    <a:pt x="630" y="1174"/>
                  </a:lnTo>
                  <a:lnTo>
                    <a:pt x="684" y="1143"/>
                  </a:lnTo>
                  <a:lnTo>
                    <a:pt x="737" y="1107"/>
                  </a:lnTo>
                  <a:lnTo>
                    <a:pt x="788" y="1070"/>
                  </a:lnTo>
                  <a:lnTo>
                    <a:pt x="838" y="1032"/>
                  </a:lnTo>
                  <a:lnTo>
                    <a:pt x="885" y="989"/>
                  </a:lnTo>
                  <a:lnTo>
                    <a:pt x="929" y="945"/>
                  </a:lnTo>
                  <a:lnTo>
                    <a:pt x="972" y="898"/>
                  </a:lnTo>
                  <a:lnTo>
                    <a:pt x="1012" y="850"/>
                  </a:lnTo>
                  <a:lnTo>
                    <a:pt x="1051" y="801"/>
                  </a:lnTo>
                  <a:lnTo>
                    <a:pt x="1086" y="747"/>
                  </a:lnTo>
                  <a:lnTo>
                    <a:pt x="1119" y="693"/>
                  </a:lnTo>
                  <a:lnTo>
                    <a:pt x="1149" y="637"/>
                  </a:lnTo>
                  <a:lnTo>
                    <a:pt x="1179" y="580"/>
                  </a:lnTo>
                  <a:lnTo>
                    <a:pt x="1204" y="521"/>
                  </a:lnTo>
                  <a:lnTo>
                    <a:pt x="1227" y="460"/>
                  </a:lnTo>
                  <a:lnTo>
                    <a:pt x="1247" y="398"/>
                  </a:lnTo>
                  <a:lnTo>
                    <a:pt x="1262" y="335"/>
                  </a:lnTo>
                  <a:lnTo>
                    <a:pt x="1278" y="269"/>
                  </a:lnTo>
                  <a:lnTo>
                    <a:pt x="1289" y="203"/>
                  </a:lnTo>
                  <a:lnTo>
                    <a:pt x="1297" y="136"/>
                  </a:lnTo>
                  <a:lnTo>
                    <a:pt x="1302" y="69"/>
                  </a:lnTo>
                  <a:lnTo>
                    <a:pt x="1303" y="0"/>
                  </a:lnTo>
                  <a:lnTo>
                    <a:pt x="1266" y="0"/>
                  </a:lnTo>
                  <a:lnTo>
                    <a:pt x="1266" y="69"/>
                  </a:lnTo>
                  <a:lnTo>
                    <a:pt x="1260" y="133"/>
                  </a:lnTo>
                  <a:lnTo>
                    <a:pt x="1251" y="201"/>
                  </a:lnTo>
                  <a:lnTo>
                    <a:pt x="1241" y="264"/>
                  </a:lnTo>
                  <a:lnTo>
                    <a:pt x="1228" y="327"/>
                  </a:lnTo>
                  <a:lnTo>
                    <a:pt x="1212" y="390"/>
                  </a:lnTo>
                  <a:lnTo>
                    <a:pt x="1192" y="449"/>
                  </a:lnTo>
                  <a:lnTo>
                    <a:pt x="1169" y="507"/>
                  </a:lnTo>
                  <a:lnTo>
                    <a:pt x="1145" y="567"/>
                  </a:lnTo>
                  <a:lnTo>
                    <a:pt x="1118" y="620"/>
                  </a:lnTo>
                  <a:lnTo>
                    <a:pt x="1088" y="674"/>
                  </a:lnTo>
                  <a:lnTo>
                    <a:pt x="1055" y="729"/>
                  </a:lnTo>
                  <a:lnTo>
                    <a:pt x="1022" y="780"/>
                  </a:lnTo>
                  <a:lnTo>
                    <a:pt x="983" y="826"/>
                  </a:lnTo>
                  <a:lnTo>
                    <a:pt x="945" y="875"/>
                  </a:lnTo>
                  <a:lnTo>
                    <a:pt x="902" y="920"/>
                  </a:lnTo>
                  <a:lnTo>
                    <a:pt x="860" y="963"/>
                  </a:lnTo>
                  <a:lnTo>
                    <a:pt x="815" y="1002"/>
                  </a:lnTo>
                  <a:lnTo>
                    <a:pt x="766" y="1041"/>
                  </a:lnTo>
                  <a:lnTo>
                    <a:pt x="716" y="1079"/>
                  </a:lnTo>
                  <a:lnTo>
                    <a:pt x="666" y="1111"/>
                  </a:lnTo>
                  <a:lnTo>
                    <a:pt x="613" y="1143"/>
                  </a:lnTo>
                  <a:lnTo>
                    <a:pt x="558" y="1170"/>
                  </a:lnTo>
                  <a:lnTo>
                    <a:pt x="502" y="1196"/>
                  </a:lnTo>
                  <a:lnTo>
                    <a:pt x="443" y="1219"/>
                  </a:lnTo>
                  <a:lnTo>
                    <a:pt x="385" y="1240"/>
                  </a:lnTo>
                  <a:lnTo>
                    <a:pt x="324" y="1258"/>
                  </a:lnTo>
                  <a:lnTo>
                    <a:pt x="262" y="1271"/>
                  </a:lnTo>
                  <a:lnTo>
                    <a:pt x="197" y="1282"/>
                  </a:lnTo>
                  <a:lnTo>
                    <a:pt x="132" y="1290"/>
                  </a:lnTo>
                  <a:lnTo>
                    <a:pt x="68" y="1296"/>
                  </a:lnTo>
                  <a:lnTo>
                    <a:pt x="0" y="1297"/>
                  </a:lnTo>
                  <a:lnTo>
                    <a:pt x="0" y="1334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04FC1ADF-05DC-40F0-B2EC-61085FD11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2181"/>
              <a:ext cx="5" cy="12"/>
            </a:xfrm>
            <a:custGeom>
              <a:avLst/>
              <a:gdLst>
                <a:gd name="T0" fmla="*/ 0 w 16"/>
                <a:gd name="T1" fmla="*/ 0 h 38"/>
                <a:gd name="T2" fmla="*/ 0 w 16"/>
                <a:gd name="T3" fmla="*/ 0 h 38"/>
                <a:gd name="T4" fmla="*/ 0 w 16"/>
                <a:gd name="T5" fmla="*/ 0 h 38"/>
                <a:gd name="T6" fmla="*/ 0 w 16"/>
                <a:gd name="T7" fmla="*/ 0 h 38"/>
                <a:gd name="T8" fmla="*/ 0 w 16"/>
                <a:gd name="T9" fmla="*/ 0 h 38"/>
                <a:gd name="T10" fmla="*/ 0 w 16"/>
                <a:gd name="T11" fmla="*/ 0 h 38"/>
                <a:gd name="T12" fmla="*/ 0 w 16"/>
                <a:gd name="T13" fmla="*/ 0 h 38"/>
                <a:gd name="T14" fmla="*/ 0 w 16"/>
                <a:gd name="T15" fmla="*/ 0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38"/>
                <a:gd name="T26" fmla="*/ 16 w 16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38">
                  <a:moveTo>
                    <a:pt x="16" y="0"/>
                  </a:moveTo>
                  <a:lnTo>
                    <a:pt x="3" y="6"/>
                  </a:lnTo>
                  <a:lnTo>
                    <a:pt x="0" y="19"/>
                  </a:lnTo>
                  <a:lnTo>
                    <a:pt x="3" y="32"/>
                  </a:lnTo>
                  <a:lnTo>
                    <a:pt x="16" y="38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95A2A3B4-1FCA-4655-8F22-E431F317A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" y="2187"/>
              <a:ext cx="13" cy="6"/>
            </a:xfrm>
            <a:custGeom>
              <a:avLst/>
              <a:gdLst>
                <a:gd name="T0" fmla="*/ 0 w 38"/>
                <a:gd name="T1" fmla="*/ 0 h 18"/>
                <a:gd name="T2" fmla="*/ 0 w 38"/>
                <a:gd name="T3" fmla="*/ 0 h 18"/>
                <a:gd name="T4" fmla="*/ 0 w 38"/>
                <a:gd name="T5" fmla="*/ 0 h 18"/>
                <a:gd name="T6" fmla="*/ 0 w 38"/>
                <a:gd name="T7" fmla="*/ 0 h 18"/>
                <a:gd name="T8" fmla="*/ 0 w 38"/>
                <a:gd name="T9" fmla="*/ 0 h 18"/>
                <a:gd name="T10" fmla="*/ 0 w 38"/>
                <a:gd name="T11" fmla="*/ 0 h 18"/>
                <a:gd name="T12" fmla="*/ 0 w 38"/>
                <a:gd name="T13" fmla="*/ 0 h 18"/>
                <a:gd name="T14" fmla="*/ 0 w 38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"/>
                <a:gd name="T25" fmla="*/ 0 h 18"/>
                <a:gd name="T26" fmla="*/ 38 w 38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" h="18">
                  <a:moveTo>
                    <a:pt x="0" y="0"/>
                  </a:moveTo>
                  <a:lnTo>
                    <a:pt x="6" y="14"/>
                  </a:lnTo>
                  <a:lnTo>
                    <a:pt x="19" y="18"/>
                  </a:lnTo>
                  <a:lnTo>
                    <a:pt x="33" y="14"/>
                  </a:lnTo>
                  <a:lnTo>
                    <a:pt x="38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0A5F07E3-DC57-4D17-AD42-B20FCB53A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" y="1738"/>
              <a:ext cx="449" cy="449"/>
            </a:xfrm>
            <a:custGeom>
              <a:avLst/>
              <a:gdLst>
                <a:gd name="T0" fmla="*/ 0 w 1347"/>
                <a:gd name="T1" fmla="*/ 0 h 1346"/>
                <a:gd name="T2" fmla="*/ 0 w 1347"/>
                <a:gd name="T3" fmla="*/ 0 h 1346"/>
                <a:gd name="T4" fmla="*/ 0 w 1347"/>
                <a:gd name="T5" fmla="*/ 0 h 1346"/>
                <a:gd name="T6" fmla="*/ 0 w 1347"/>
                <a:gd name="T7" fmla="*/ 0 h 1346"/>
                <a:gd name="T8" fmla="*/ 0 w 1347"/>
                <a:gd name="T9" fmla="*/ 0 h 1346"/>
                <a:gd name="T10" fmla="*/ 0 w 1347"/>
                <a:gd name="T11" fmla="*/ 0 h 1346"/>
                <a:gd name="T12" fmla="*/ 0 w 1347"/>
                <a:gd name="T13" fmla="*/ 0 h 1346"/>
                <a:gd name="T14" fmla="*/ 0 w 1347"/>
                <a:gd name="T15" fmla="*/ 0 h 1346"/>
                <a:gd name="T16" fmla="*/ 0 w 1347"/>
                <a:gd name="T17" fmla="*/ 0 h 1346"/>
                <a:gd name="T18" fmla="*/ 0 w 1347"/>
                <a:gd name="T19" fmla="*/ 0 h 1346"/>
                <a:gd name="T20" fmla="*/ 0 w 1347"/>
                <a:gd name="T21" fmla="*/ 0 h 1346"/>
                <a:gd name="T22" fmla="*/ 0 w 1347"/>
                <a:gd name="T23" fmla="*/ 0 h 1346"/>
                <a:gd name="T24" fmla="*/ 0 w 1347"/>
                <a:gd name="T25" fmla="*/ 0 h 1346"/>
                <a:gd name="T26" fmla="*/ 0 w 1347"/>
                <a:gd name="T27" fmla="*/ 0 h 1346"/>
                <a:gd name="T28" fmla="*/ 0 w 1347"/>
                <a:gd name="T29" fmla="*/ 0 h 1346"/>
                <a:gd name="T30" fmla="*/ 0 w 1347"/>
                <a:gd name="T31" fmla="*/ 0 h 1346"/>
                <a:gd name="T32" fmla="*/ 0 w 1347"/>
                <a:gd name="T33" fmla="*/ 0 h 1346"/>
                <a:gd name="T34" fmla="*/ 0 w 1347"/>
                <a:gd name="T35" fmla="*/ 0 h 1346"/>
                <a:gd name="T36" fmla="*/ 0 w 1347"/>
                <a:gd name="T37" fmla="*/ 0 h 1346"/>
                <a:gd name="T38" fmla="*/ 0 w 1347"/>
                <a:gd name="T39" fmla="*/ 0 h 1346"/>
                <a:gd name="T40" fmla="*/ 0 w 1347"/>
                <a:gd name="T41" fmla="*/ 0 h 1346"/>
                <a:gd name="T42" fmla="*/ 0 w 1347"/>
                <a:gd name="T43" fmla="*/ 0 h 1346"/>
                <a:gd name="T44" fmla="*/ 0 w 1347"/>
                <a:gd name="T45" fmla="*/ 0 h 1346"/>
                <a:gd name="T46" fmla="*/ 0 w 1347"/>
                <a:gd name="T47" fmla="*/ 0 h 1346"/>
                <a:gd name="T48" fmla="*/ 0 w 1347"/>
                <a:gd name="T49" fmla="*/ 0 h 1346"/>
                <a:gd name="T50" fmla="*/ 0 w 1347"/>
                <a:gd name="T51" fmla="*/ 0 h 1346"/>
                <a:gd name="T52" fmla="*/ 0 w 1347"/>
                <a:gd name="T53" fmla="*/ 0 h 1346"/>
                <a:gd name="T54" fmla="*/ 0 w 1347"/>
                <a:gd name="T55" fmla="*/ 0 h 1346"/>
                <a:gd name="T56" fmla="*/ 0 w 1347"/>
                <a:gd name="T57" fmla="*/ 0 h 1346"/>
                <a:gd name="T58" fmla="*/ 0 w 1347"/>
                <a:gd name="T59" fmla="*/ 0 h 1346"/>
                <a:gd name="T60" fmla="*/ 0 w 1347"/>
                <a:gd name="T61" fmla="*/ 0 h 1346"/>
                <a:gd name="T62" fmla="*/ 0 w 1347"/>
                <a:gd name="T63" fmla="*/ 0 h 1346"/>
                <a:gd name="T64" fmla="*/ 0 w 1347"/>
                <a:gd name="T65" fmla="*/ 0 h 1346"/>
                <a:gd name="T66" fmla="*/ 0 w 1347"/>
                <a:gd name="T67" fmla="*/ 0 h 13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47"/>
                <a:gd name="T103" fmla="*/ 0 h 1346"/>
                <a:gd name="T104" fmla="*/ 1347 w 1347"/>
                <a:gd name="T105" fmla="*/ 1346 h 13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47" h="1346">
                  <a:moveTo>
                    <a:pt x="1347" y="0"/>
                  </a:moveTo>
                  <a:lnTo>
                    <a:pt x="1279" y="1"/>
                  </a:lnTo>
                  <a:lnTo>
                    <a:pt x="1210" y="7"/>
                  </a:lnTo>
                  <a:lnTo>
                    <a:pt x="1142" y="15"/>
                  </a:lnTo>
                  <a:lnTo>
                    <a:pt x="1078" y="27"/>
                  </a:lnTo>
                  <a:lnTo>
                    <a:pt x="1012" y="43"/>
                  </a:lnTo>
                  <a:lnTo>
                    <a:pt x="949" y="61"/>
                  </a:lnTo>
                  <a:lnTo>
                    <a:pt x="887" y="82"/>
                  </a:lnTo>
                  <a:lnTo>
                    <a:pt x="825" y="106"/>
                  </a:lnTo>
                  <a:lnTo>
                    <a:pt x="765" y="133"/>
                  </a:lnTo>
                  <a:lnTo>
                    <a:pt x="706" y="164"/>
                  </a:lnTo>
                  <a:lnTo>
                    <a:pt x="650" y="195"/>
                  </a:lnTo>
                  <a:lnTo>
                    <a:pt x="596" y="230"/>
                  </a:lnTo>
                  <a:lnTo>
                    <a:pt x="543" y="268"/>
                  </a:lnTo>
                  <a:lnTo>
                    <a:pt x="491" y="308"/>
                  </a:lnTo>
                  <a:lnTo>
                    <a:pt x="444" y="350"/>
                  </a:lnTo>
                  <a:lnTo>
                    <a:pt x="396" y="395"/>
                  </a:lnTo>
                  <a:lnTo>
                    <a:pt x="352" y="442"/>
                  </a:lnTo>
                  <a:lnTo>
                    <a:pt x="308" y="489"/>
                  </a:lnTo>
                  <a:lnTo>
                    <a:pt x="270" y="541"/>
                  </a:lnTo>
                  <a:lnTo>
                    <a:pt x="232" y="593"/>
                  </a:lnTo>
                  <a:lnTo>
                    <a:pt x="197" y="648"/>
                  </a:lnTo>
                  <a:lnTo>
                    <a:pt x="164" y="705"/>
                  </a:lnTo>
                  <a:lnTo>
                    <a:pt x="134" y="763"/>
                  </a:lnTo>
                  <a:lnTo>
                    <a:pt x="107" y="823"/>
                  </a:lnTo>
                  <a:lnTo>
                    <a:pt x="82" y="885"/>
                  </a:lnTo>
                  <a:lnTo>
                    <a:pt x="62" y="948"/>
                  </a:lnTo>
                  <a:lnTo>
                    <a:pt x="45" y="1011"/>
                  </a:lnTo>
                  <a:lnTo>
                    <a:pt x="27" y="1076"/>
                  </a:lnTo>
                  <a:lnTo>
                    <a:pt x="17" y="1141"/>
                  </a:lnTo>
                  <a:lnTo>
                    <a:pt x="7" y="1209"/>
                  </a:lnTo>
                  <a:lnTo>
                    <a:pt x="3" y="1278"/>
                  </a:lnTo>
                  <a:lnTo>
                    <a:pt x="0" y="1346"/>
                  </a:lnTo>
                  <a:lnTo>
                    <a:pt x="38" y="1346"/>
                  </a:lnTo>
                  <a:lnTo>
                    <a:pt x="39" y="1278"/>
                  </a:lnTo>
                  <a:lnTo>
                    <a:pt x="45" y="1211"/>
                  </a:lnTo>
                  <a:lnTo>
                    <a:pt x="54" y="1147"/>
                  </a:lnTo>
                  <a:lnTo>
                    <a:pt x="65" y="1082"/>
                  </a:lnTo>
                  <a:lnTo>
                    <a:pt x="79" y="1019"/>
                  </a:lnTo>
                  <a:lnTo>
                    <a:pt x="97" y="958"/>
                  </a:lnTo>
                  <a:lnTo>
                    <a:pt x="117" y="896"/>
                  </a:lnTo>
                  <a:lnTo>
                    <a:pt x="141" y="836"/>
                  </a:lnTo>
                  <a:lnTo>
                    <a:pt x="167" y="779"/>
                  </a:lnTo>
                  <a:lnTo>
                    <a:pt x="197" y="721"/>
                  </a:lnTo>
                  <a:lnTo>
                    <a:pt x="229" y="666"/>
                  </a:lnTo>
                  <a:lnTo>
                    <a:pt x="261" y="616"/>
                  </a:lnTo>
                  <a:lnTo>
                    <a:pt x="298" y="562"/>
                  </a:lnTo>
                  <a:lnTo>
                    <a:pt x="338" y="514"/>
                  </a:lnTo>
                  <a:lnTo>
                    <a:pt x="378" y="466"/>
                  </a:lnTo>
                  <a:lnTo>
                    <a:pt x="422" y="422"/>
                  </a:lnTo>
                  <a:lnTo>
                    <a:pt x="468" y="376"/>
                  </a:lnTo>
                  <a:lnTo>
                    <a:pt x="514" y="337"/>
                  </a:lnTo>
                  <a:lnTo>
                    <a:pt x="564" y="297"/>
                  </a:lnTo>
                  <a:lnTo>
                    <a:pt x="616" y="260"/>
                  </a:lnTo>
                  <a:lnTo>
                    <a:pt x="668" y="227"/>
                  </a:lnTo>
                  <a:lnTo>
                    <a:pt x="723" y="195"/>
                  </a:lnTo>
                  <a:lnTo>
                    <a:pt x="780" y="165"/>
                  </a:lnTo>
                  <a:lnTo>
                    <a:pt x="838" y="139"/>
                  </a:lnTo>
                  <a:lnTo>
                    <a:pt x="897" y="116"/>
                  </a:lnTo>
                  <a:lnTo>
                    <a:pt x="960" y="94"/>
                  </a:lnTo>
                  <a:lnTo>
                    <a:pt x="1019" y="77"/>
                  </a:lnTo>
                  <a:lnTo>
                    <a:pt x="1084" y="63"/>
                  </a:lnTo>
                  <a:lnTo>
                    <a:pt x="1148" y="53"/>
                  </a:lnTo>
                  <a:lnTo>
                    <a:pt x="1212" y="43"/>
                  </a:lnTo>
                  <a:lnTo>
                    <a:pt x="1279" y="39"/>
                  </a:lnTo>
                  <a:lnTo>
                    <a:pt x="1347" y="3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FC36A288-1F2E-4E28-9A37-E0BF2B8C2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2181"/>
              <a:ext cx="6" cy="12"/>
            </a:xfrm>
            <a:custGeom>
              <a:avLst/>
              <a:gdLst>
                <a:gd name="T0" fmla="*/ 0 w 19"/>
                <a:gd name="T1" fmla="*/ 0 h 38"/>
                <a:gd name="T2" fmla="*/ 0 w 19"/>
                <a:gd name="T3" fmla="*/ 0 h 38"/>
                <a:gd name="T4" fmla="*/ 0 w 19"/>
                <a:gd name="T5" fmla="*/ 0 h 38"/>
                <a:gd name="T6" fmla="*/ 0 w 19"/>
                <a:gd name="T7" fmla="*/ 0 h 38"/>
                <a:gd name="T8" fmla="*/ 0 w 19"/>
                <a:gd name="T9" fmla="*/ 0 h 38"/>
                <a:gd name="T10" fmla="*/ 0 w 19"/>
                <a:gd name="T11" fmla="*/ 0 h 38"/>
                <a:gd name="T12" fmla="*/ 0 w 19"/>
                <a:gd name="T13" fmla="*/ 0 h 38"/>
                <a:gd name="T14" fmla="*/ 0 w 19"/>
                <a:gd name="T15" fmla="*/ 0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38"/>
                <a:gd name="T26" fmla="*/ 19 w 19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38">
                  <a:moveTo>
                    <a:pt x="0" y="37"/>
                  </a:moveTo>
                  <a:lnTo>
                    <a:pt x="14" y="32"/>
                  </a:lnTo>
                  <a:lnTo>
                    <a:pt x="19" y="19"/>
                  </a:lnTo>
                  <a:lnTo>
                    <a:pt x="14" y="6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1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CB9FE664-CCCE-4ACD-BAFD-16AAF1A5F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" y="2312"/>
              <a:ext cx="290" cy="313"/>
            </a:xfrm>
            <a:custGeom>
              <a:avLst/>
              <a:gdLst>
                <a:gd name="T0" fmla="*/ 0 w 868"/>
                <a:gd name="T1" fmla="*/ 0 h 940"/>
                <a:gd name="T2" fmla="*/ 0 w 868"/>
                <a:gd name="T3" fmla="*/ 0 h 940"/>
                <a:gd name="T4" fmla="*/ 0 w 868"/>
                <a:gd name="T5" fmla="*/ 0 h 940"/>
                <a:gd name="T6" fmla="*/ 0 w 868"/>
                <a:gd name="T7" fmla="*/ 0 h 940"/>
                <a:gd name="T8" fmla="*/ 0 w 868"/>
                <a:gd name="T9" fmla="*/ 0 h 940"/>
                <a:gd name="T10" fmla="*/ 0 w 868"/>
                <a:gd name="T11" fmla="*/ 0 h 940"/>
                <a:gd name="T12" fmla="*/ 0 w 868"/>
                <a:gd name="T13" fmla="*/ 0 h 940"/>
                <a:gd name="T14" fmla="*/ 0 w 868"/>
                <a:gd name="T15" fmla="*/ 0 h 940"/>
                <a:gd name="T16" fmla="*/ 0 w 868"/>
                <a:gd name="T17" fmla="*/ 0 h 940"/>
                <a:gd name="T18" fmla="*/ 0 w 868"/>
                <a:gd name="T19" fmla="*/ 0 h 940"/>
                <a:gd name="T20" fmla="*/ 0 w 868"/>
                <a:gd name="T21" fmla="*/ 0 h 940"/>
                <a:gd name="T22" fmla="*/ 0 w 868"/>
                <a:gd name="T23" fmla="*/ 0 h 940"/>
                <a:gd name="T24" fmla="*/ 0 w 868"/>
                <a:gd name="T25" fmla="*/ 0 h 940"/>
                <a:gd name="T26" fmla="*/ 0 w 868"/>
                <a:gd name="T27" fmla="*/ 0 h 940"/>
                <a:gd name="T28" fmla="*/ 0 w 868"/>
                <a:gd name="T29" fmla="*/ 0 h 940"/>
                <a:gd name="T30" fmla="*/ 0 w 868"/>
                <a:gd name="T31" fmla="*/ 0 h 940"/>
                <a:gd name="T32" fmla="*/ 0 w 868"/>
                <a:gd name="T33" fmla="*/ 0 h 940"/>
                <a:gd name="T34" fmla="*/ 0 w 868"/>
                <a:gd name="T35" fmla="*/ 0 h 940"/>
                <a:gd name="T36" fmla="*/ 0 w 868"/>
                <a:gd name="T37" fmla="*/ 0 h 940"/>
                <a:gd name="T38" fmla="*/ 0 w 868"/>
                <a:gd name="T39" fmla="*/ 0 h 940"/>
                <a:gd name="T40" fmla="*/ 0 w 868"/>
                <a:gd name="T41" fmla="*/ 0 h 940"/>
                <a:gd name="T42" fmla="*/ 0 w 868"/>
                <a:gd name="T43" fmla="*/ 0 h 940"/>
                <a:gd name="T44" fmla="*/ 0 w 868"/>
                <a:gd name="T45" fmla="*/ 0 h 940"/>
                <a:gd name="T46" fmla="*/ 0 w 868"/>
                <a:gd name="T47" fmla="*/ 0 h 940"/>
                <a:gd name="T48" fmla="*/ 0 w 868"/>
                <a:gd name="T49" fmla="*/ 0 h 940"/>
                <a:gd name="T50" fmla="*/ 0 w 868"/>
                <a:gd name="T51" fmla="*/ 0 h 940"/>
                <a:gd name="T52" fmla="*/ 0 w 868"/>
                <a:gd name="T53" fmla="*/ 0 h 940"/>
                <a:gd name="T54" fmla="*/ 0 w 868"/>
                <a:gd name="T55" fmla="*/ 0 h 940"/>
                <a:gd name="T56" fmla="*/ 0 w 868"/>
                <a:gd name="T57" fmla="*/ 0 h 940"/>
                <a:gd name="T58" fmla="*/ 0 w 868"/>
                <a:gd name="T59" fmla="*/ 0 h 940"/>
                <a:gd name="T60" fmla="*/ 0 w 868"/>
                <a:gd name="T61" fmla="*/ 0 h 940"/>
                <a:gd name="T62" fmla="*/ 0 w 868"/>
                <a:gd name="T63" fmla="*/ 0 h 940"/>
                <a:gd name="T64" fmla="*/ 0 w 868"/>
                <a:gd name="T65" fmla="*/ 0 h 940"/>
                <a:gd name="T66" fmla="*/ 0 w 868"/>
                <a:gd name="T67" fmla="*/ 0 h 940"/>
                <a:gd name="T68" fmla="*/ 0 w 868"/>
                <a:gd name="T69" fmla="*/ 0 h 940"/>
                <a:gd name="T70" fmla="*/ 0 w 868"/>
                <a:gd name="T71" fmla="*/ 0 h 9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8"/>
                <a:gd name="T109" fmla="*/ 0 h 940"/>
                <a:gd name="T110" fmla="*/ 868 w 868"/>
                <a:gd name="T111" fmla="*/ 940 h 9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8" h="940">
                  <a:moveTo>
                    <a:pt x="11" y="940"/>
                  </a:moveTo>
                  <a:lnTo>
                    <a:pt x="88" y="910"/>
                  </a:lnTo>
                  <a:lnTo>
                    <a:pt x="163" y="876"/>
                  </a:lnTo>
                  <a:lnTo>
                    <a:pt x="237" y="837"/>
                  </a:lnTo>
                  <a:lnTo>
                    <a:pt x="306" y="794"/>
                  </a:lnTo>
                  <a:lnTo>
                    <a:pt x="373" y="748"/>
                  </a:lnTo>
                  <a:lnTo>
                    <a:pt x="437" y="696"/>
                  </a:lnTo>
                  <a:lnTo>
                    <a:pt x="497" y="641"/>
                  </a:lnTo>
                  <a:lnTo>
                    <a:pt x="554" y="584"/>
                  </a:lnTo>
                  <a:lnTo>
                    <a:pt x="605" y="522"/>
                  </a:lnTo>
                  <a:lnTo>
                    <a:pt x="656" y="457"/>
                  </a:lnTo>
                  <a:lnTo>
                    <a:pt x="702" y="389"/>
                  </a:lnTo>
                  <a:lnTo>
                    <a:pt x="745" y="318"/>
                  </a:lnTo>
                  <a:lnTo>
                    <a:pt x="781" y="244"/>
                  </a:lnTo>
                  <a:lnTo>
                    <a:pt x="814" y="169"/>
                  </a:lnTo>
                  <a:lnTo>
                    <a:pt x="844" y="89"/>
                  </a:lnTo>
                  <a:lnTo>
                    <a:pt x="868" y="7"/>
                  </a:lnTo>
                  <a:lnTo>
                    <a:pt x="834" y="0"/>
                  </a:lnTo>
                  <a:lnTo>
                    <a:pt x="809" y="79"/>
                  </a:lnTo>
                  <a:lnTo>
                    <a:pt x="781" y="155"/>
                  </a:lnTo>
                  <a:lnTo>
                    <a:pt x="750" y="231"/>
                  </a:lnTo>
                  <a:lnTo>
                    <a:pt x="713" y="302"/>
                  </a:lnTo>
                  <a:lnTo>
                    <a:pt x="672" y="370"/>
                  </a:lnTo>
                  <a:lnTo>
                    <a:pt x="628" y="435"/>
                  </a:lnTo>
                  <a:lnTo>
                    <a:pt x="580" y="501"/>
                  </a:lnTo>
                  <a:lnTo>
                    <a:pt x="528" y="559"/>
                  </a:lnTo>
                  <a:lnTo>
                    <a:pt x="472" y="615"/>
                  </a:lnTo>
                  <a:lnTo>
                    <a:pt x="414" y="670"/>
                  </a:lnTo>
                  <a:lnTo>
                    <a:pt x="351" y="718"/>
                  </a:lnTo>
                  <a:lnTo>
                    <a:pt x="287" y="764"/>
                  </a:lnTo>
                  <a:lnTo>
                    <a:pt x="220" y="805"/>
                  </a:lnTo>
                  <a:lnTo>
                    <a:pt x="148" y="844"/>
                  </a:lnTo>
                  <a:lnTo>
                    <a:pt x="75" y="878"/>
                  </a:lnTo>
                  <a:lnTo>
                    <a:pt x="0" y="906"/>
                  </a:lnTo>
                  <a:lnTo>
                    <a:pt x="11" y="940"/>
                  </a:lnTo>
                  <a:close/>
                </a:path>
              </a:pathLst>
            </a:custGeom>
            <a:solidFill>
              <a:srgbClr val="71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2F783F0A-528B-47A5-8AAB-0C754A190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" y="1728"/>
              <a:ext cx="368" cy="378"/>
            </a:xfrm>
            <a:custGeom>
              <a:avLst/>
              <a:gdLst>
                <a:gd name="T0" fmla="*/ 0 w 1105"/>
                <a:gd name="T1" fmla="*/ 0 h 1134"/>
                <a:gd name="T2" fmla="*/ 0 w 1105"/>
                <a:gd name="T3" fmla="*/ 0 h 1134"/>
                <a:gd name="T4" fmla="*/ 0 w 1105"/>
                <a:gd name="T5" fmla="*/ 0 h 1134"/>
                <a:gd name="T6" fmla="*/ 0 w 1105"/>
                <a:gd name="T7" fmla="*/ 0 h 1134"/>
                <a:gd name="T8" fmla="*/ 0 w 1105"/>
                <a:gd name="T9" fmla="*/ 0 h 1134"/>
                <a:gd name="T10" fmla="*/ 0 w 1105"/>
                <a:gd name="T11" fmla="*/ 0 h 1134"/>
                <a:gd name="T12" fmla="*/ 0 w 1105"/>
                <a:gd name="T13" fmla="*/ 0 h 1134"/>
                <a:gd name="T14" fmla="*/ 0 w 1105"/>
                <a:gd name="T15" fmla="*/ 0 h 1134"/>
                <a:gd name="T16" fmla="*/ 0 w 1105"/>
                <a:gd name="T17" fmla="*/ 0 h 1134"/>
                <a:gd name="T18" fmla="*/ 0 w 1105"/>
                <a:gd name="T19" fmla="*/ 0 h 1134"/>
                <a:gd name="T20" fmla="*/ 0 w 1105"/>
                <a:gd name="T21" fmla="*/ 0 h 1134"/>
                <a:gd name="T22" fmla="*/ 0 w 1105"/>
                <a:gd name="T23" fmla="*/ 0 h 1134"/>
                <a:gd name="T24" fmla="*/ 0 w 1105"/>
                <a:gd name="T25" fmla="*/ 0 h 1134"/>
                <a:gd name="T26" fmla="*/ 0 w 1105"/>
                <a:gd name="T27" fmla="*/ 0 h 1134"/>
                <a:gd name="T28" fmla="*/ 0 w 1105"/>
                <a:gd name="T29" fmla="*/ 0 h 1134"/>
                <a:gd name="T30" fmla="*/ 0 w 1105"/>
                <a:gd name="T31" fmla="*/ 0 h 1134"/>
                <a:gd name="T32" fmla="*/ 0 w 1105"/>
                <a:gd name="T33" fmla="*/ 0 h 1134"/>
                <a:gd name="T34" fmla="*/ 0 w 1105"/>
                <a:gd name="T35" fmla="*/ 0 h 1134"/>
                <a:gd name="T36" fmla="*/ 0 w 1105"/>
                <a:gd name="T37" fmla="*/ 0 h 1134"/>
                <a:gd name="T38" fmla="*/ 0 w 1105"/>
                <a:gd name="T39" fmla="*/ 0 h 1134"/>
                <a:gd name="T40" fmla="*/ 0 w 1105"/>
                <a:gd name="T41" fmla="*/ 0 h 1134"/>
                <a:gd name="T42" fmla="*/ 0 w 1105"/>
                <a:gd name="T43" fmla="*/ 0 h 1134"/>
                <a:gd name="T44" fmla="*/ 0 w 1105"/>
                <a:gd name="T45" fmla="*/ 0 h 1134"/>
                <a:gd name="T46" fmla="*/ 0 w 1105"/>
                <a:gd name="T47" fmla="*/ 0 h 1134"/>
                <a:gd name="T48" fmla="*/ 0 w 1105"/>
                <a:gd name="T49" fmla="*/ 0 h 1134"/>
                <a:gd name="T50" fmla="*/ 0 w 1105"/>
                <a:gd name="T51" fmla="*/ 0 h 1134"/>
                <a:gd name="T52" fmla="*/ 0 w 1105"/>
                <a:gd name="T53" fmla="*/ 0 h 1134"/>
                <a:gd name="T54" fmla="*/ 0 w 1105"/>
                <a:gd name="T55" fmla="*/ 0 h 1134"/>
                <a:gd name="T56" fmla="*/ 0 w 1105"/>
                <a:gd name="T57" fmla="*/ 0 h 1134"/>
                <a:gd name="T58" fmla="*/ 0 w 1105"/>
                <a:gd name="T59" fmla="*/ 0 h 1134"/>
                <a:gd name="T60" fmla="*/ 0 w 1105"/>
                <a:gd name="T61" fmla="*/ 0 h 1134"/>
                <a:gd name="T62" fmla="*/ 0 w 1105"/>
                <a:gd name="T63" fmla="*/ 0 h 1134"/>
                <a:gd name="T64" fmla="*/ 0 w 1105"/>
                <a:gd name="T65" fmla="*/ 0 h 1134"/>
                <a:gd name="T66" fmla="*/ 0 w 1105"/>
                <a:gd name="T67" fmla="*/ 0 h 1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05"/>
                <a:gd name="T103" fmla="*/ 0 h 1134"/>
                <a:gd name="T104" fmla="*/ 1105 w 1105"/>
                <a:gd name="T105" fmla="*/ 1134 h 1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05" h="1134">
                  <a:moveTo>
                    <a:pt x="1099" y="0"/>
                  </a:moveTo>
                  <a:lnTo>
                    <a:pt x="1043" y="12"/>
                  </a:lnTo>
                  <a:lnTo>
                    <a:pt x="989" y="27"/>
                  </a:lnTo>
                  <a:lnTo>
                    <a:pt x="935" y="43"/>
                  </a:lnTo>
                  <a:lnTo>
                    <a:pt x="884" y="60"/>
                  </a:lnTo>
                  <a:lnTo>
                    <a:pt x="834" y="79"/>
                  </a:lnTo>
                  <a:lnTo>
                    <a:pt x="785" y="100"/>
                  </a:lnTo>
                  <a:lnTo>
                    <a:pt x="736" y="122"/>
                  </a:lnTo>
                  <a:lnTo>
                    <a:pt x="689" y="146"/>
                  </a:lnTo>
                  <a:lnTo>
                    <a:pt x="645" y="169"/>
                  </a:lnTo>
                  <a:lnTo>
                    <a:pt x="600" y="197"/>
                  </a:lnTo>
                  <a:lnTo>
                    <a:pt x="557" y="226"/>
                  </a:lnTo>
                  <a:lnTo>
                    <a:pt x="515" y="256"/>
                  </a:lnTo>
                  <a:lnTo>
                    <a:pt x="477" y="288"/>
                  </a:lnTo>
                  <a:lnTo>
                    <a:pt x="438" y="320"/>
                  </a:lnTo>
                  <a:lnTo>
                    <a:pt x="400" y="353"/>
                  </a:lnTo>
                  <a:lnTo>
                    <a:pt x="365" y="391"/>
                  </a:lnTo>
                  <a:lnTo>
                    <a:pt x="330" y="426"/>
                  </a:lnTo>
                  <a:lnTo>
                    <a:pt x="297" y="466"/>
                  </a:lnTo>
                  <a:lnTo>
                    <a:pt x="265" y="504"/>
                  </a:lnTo>
                  <a:lnTo>
                    <a:pt x="236" y="546"/>
                  </a:lnTo>
                  <a:lnTo>
                    <a:pt x="209" y="587"/>
                  </a:lnTo>
                  <a:lnTo>
                    <a:pt x="181" y="631"/>
                  </a:lnTo>
                  <a:lnTo>
                    <a:pt x="155" y="675"/>
                  </a:lnTo>
                  <a:lnTo>
                    <a:pt x="132" y="721"/>
                  </a:lnTo>
                  <a:lnTo>
                    <a:pt x="110" y="768"/>
                  </a:lnTo>
                  <a:lnTo>
                    <a:pt x="90" y="816"/>
                  </a:lnTo>
                  <a:lnTo>
                    <a:pt x="70" y="866"/>
                  </a:lnTo>
                  <a:lnTo>
                    <a:pt x="52" y="916"/>
                  </a:lnTo>
                  <a:lnTo>
                    <a:pt x="37" y="968"/>
                  </a:lnTo>
                  <a:lnTo>
                    <a:pt x="23" y="1020"/>
                  </a:lnTo>
                  <a:lnTo>
                    <a:pt x="10" y="1075"/>
                  </a:lnTo>
                  <a:lnTo>
                    <a:pt x="0" y="1129"/>
                  </a:lnTo>
                  <a:lnTo>
                    <a:pt x="35" y="1134"/>
                  </a:lnTo>
                  <a:lnTo>
                    <a:pt x="45" y="1080"/>
                  </a:lnTo>
                  <a:lnTo>
                    <a:pt x="57" y="1029"/>
                  </a:lnTo>
                  <a:lnTo>
                    <a:pt x="71" y="975"/>
                  </a:lnTo>
                  <a:lnTo>
                    <a:pt x="87" y="927"/>
                  </a:lnTo>
                  <a:lnTo>
                    <a:pt x="104" y="876"/>
                  </a:lnTo>
                  <a:lnTo>
                    <a:pt x="121" y="829"/>
                  </a:lnTo>
                  <a:lnTo>
                    <a:pt x="141" y="782"/>
                  </a:lnTo>
                  <a:lnTo>
                    <a:pt x="164" y="736"/>
                  </a:lnTo>
                  <a:lnTo>
                    <a:pt x="188" y="692"/>
                  </a:lnTo>
                  <a:lnTo>
                    <a:pt x="213" y="650"/>
                  </a:lnTo>
                  <a:lnTo>
                    <a:pt x="238" y="606"/>
                  </a:lnTo>
                  <a:lnTo>
                    <a:pt x="265" y="565"/>
                  </a:lnTo>
                  <a:lnTo>
                    <a:pt x="295" y="525"/>
                  </a:lnTo>
                  <a:lnTo>
                    <a:pt x="324" y="486"/>
                  </a:lnTo>
                  <a:lnTo>
                    <a:pt x="357" y="450"/>
                  </a:lnTo>
                  <a:lnTo>
                    <a:pt x="391" y="414"/>
                  </a:lnTo>
                  <a:lnTo>
                    <a:pt x="425" y="380"/>
                  </a:lnTo>
                  <a:lnTo>
                    <a:pt x="461" y="347"/>
                  </a:lnTo>
                  <a:lnTo>
                    <a:pt x="498" y="313"/>
                  </a:lnTo>
                  <a:lnTo>
                    <a:pt x="536" y="285"/>
                  </a:lnTo>
                  <a:lnTo>
                    <a:pt x="576" y="256"/>
                  </a:lnTo>
                  <a:lnTo>
                    <a:pt x="618" y="226"/>
                  </a:lnTo>
                  <a:lnTo>
                    <a:pt x="661" y="202"/>
                  </a:lnTo>
                  <a:lnTo>
                    <a:pt x="706" y="177"/>
                  </a:lnTo>
                  <a:lnTo>
                    <a:pt x="752" y="154"/>
                  </a:lnTo>
                  <a:lnTo>
                    <a:pt x="798" y="132"/>
                  </a:lnTo>
                  <a:lnTo>
                    <a:pt x="847" y="113"/>
                  </a:lnTo>
                  <a:lnTo>
                    <a:pt x="894" y="94"/>
                  </a:lnTo>
                  <a:lnTo>
                    <a:pt x="946" y="78"/>
                  </a:lnTo>
                  <a:lnTo>
                    <a:pt x="997" y="61"/>
                  </a:lnTo>
                  <a:lnTo>
                    <a:pt x="1050" y="47"/>
                  </a:lnTo>
                  <a:lnTo>
                    <a:pt x="1105" y="34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71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E81E83DD-77A0-4D2D-9BD8-36128094F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1771"/>
              <a:ext cx="830" cy="831"/>
            </a:xfrm>
            <a:custGeom>
              <a:avLst/>
              <a:gdLst>
                <a:gd name="T0" fmla="*/ 0 w 2491"/>
                <a:gd name="T1" fmla="*/ 0 h 2493"/>
                <a:gd name="T2" fmla="*/ 0 w 2491"/>
                <a:gd name="T3" fmla="*/ 0 h 2493"/>
                <a:gd name="T4" fmla="*/ 0 w 2491"/>
                <a:gd name="T5" fmla="*/ 0 h 2493"/>
                <a:gd name="T6" fmla="*/ 0 w 2491"/>
                <a:gd name="T7" fmla="*/ 0 h 2493"/>
                <a:gd name="T8" fmla="*/ 0 w 2491"/>
                <a:gd name="T9" fmla="*/ 0 h 2493"/>
                <a:gd name="T10" fmla="*/ 0 w 2491"/>
                <a:gd name="T11" fmla="*/ 0 h 2493"/>
                <a:gd name="T12" fmla="*/ 0 w 2491"/>
                <a:gd name="T13" fmla="*/ 0 h 2493"/>
                <a:gd name="T14" fmla="*/ 0 w 2491"/>
                <a:gd name="T15" fmla="*/ 0 h 2493"/>
                <a:gd name="T16" fmla="*/ 0 w 2491"/>
                <a:gd name="T17" fmla="*/ 0 h 2493"/>
                <a:gd name="T18" fmla="*/ 0 w 2491"/>
                <a:gd name="T19" fmla="*/ 0 h 2493"/>
                <a:gd name="T20" fmla="*/ 0 w 2491"/>
                <a:gd name="T21" fmla="*/ 0 h 2493"/>
                <a:gd name="T22" fmla="*/ 0 w 2491"/>
                <a:gd name="T23" fmla="*/ 0 h 2493"/>
                <a:gd name="T24" fmla="*/ 0 w 2491"/>
                <a:gd name="T25" fmla="*/ 0 h 2493"/>
                <a:gd name="T26" fmla="*/ 0 w 2491"/>
                <a:gd name="T27" fmla="*/ 0 h 2493"/>
                <a:gd name="T28" fmla="*/ 0 w 2491"/>
                <a:gd name="T29" fmla="*/ 0 h 2493"/>
                <a:gd name="T30" fmla="*/ 0 w 2491"/>
                <a:gd name="T31" fmla="*/ 0 h 2493"/>
                <a:gd name="T32" fmla="*/ 0 w 2491"/>
                <a:gd name="T33" fmla="*/ 0 h 2493"/>
                <a:gd name="T34" fmla="*/ 0 w 2491"/>
                <a:gd name="T35" fmla="*/ 0 h 2493"/>
                <a:gd name="T36" fmla="*/ 0 w 2491"/>
                <a:gd name="T37" fmla="*/ 0 h 2493"/>
                <a:gd name="T38" fmla="*/ 0 w 2491"/>
                <a:gd name="T39" fmla="*/ 0 h 2493"/>
                <a:gd name="T40" fmla="*/ 0 w 2491"/>
                <a:gd name="T41" fmla="*/ 0 h 2493"/>
                <a:gd name="T42" fmla="*/ 0 w 2491"/>
                <a:gd name="T43" fmla="*/ 0 h 2493"/>
                <a:gd name="T44" fmla="*/ 0 w 2491"/>
                <a:gd name="T45" fmla="*/ 0 h 2493"/>
                <a:gd name="T46" fmla="*/ 0 w 2491"/>
                <a:gd name="T47" fmla="*/ 0 h 2493"/>
                <a:gd name="T48" fmla="*/ 0 w 2491"/>
                <a:gd name="T49" fmla="*/ 0 h 2493"/>
                <a:gd name="T50" fmla="*/ 0 w 2491"/>
                <a:gd name="T51" fmla="*/ 0 h 2493"/>
                <a:gd name="T52" fmla="*/ 0 w 2491"/>
                <a:gd name="T53" fmla="*/ 0 h 2493"/>
                <a:gd name="T54" fmla="*/ 0 w 2491"/>
                <a:gd name="T55" fmla="*/ 0 h 2493"/>
                <a:gd name="T56" fmla="*/ 0 w 2491"/>
                <a:gd name="T57" fmla="*/ 0 h 2493"/>
                <a:gd name="T58" fmla="*/ 0 w 2491"/>
                <a:gd name="T59" fmla="*/ 0 h 2493"/>
                <a:gd name="T60" fmla="*/ 0 w 2491"/>
                <a:gd name="T61" fmla="*/ 0 h 2493"/>
                <a:gd name="T62" fmla="*/ 0 w 2491"/>
                <a:gd name="T63" fmla="*/ 0 h 2493"/>
                <a:gd name="T64" fmla="*/ 0 w 2491"/>
                <a:gd name="T65" fmla="*/ 0 h 2493"/>
                <a:gd name="T66" fmla="*/ 0 w 2491"/>
                <a:gd name="T67" fmla="*/ 0 h 2493"/>
                <a:gd name="T68" fmla="*/ 0 w 2491"/>
                <a:gd name="T69" fmla="*/ 0 h 2493"/>
                <a:gd name="T70" fmla="*/ 0 w 2491"/>
                <a:gd name="T71" fmla="*/ 0 h 2493"/>
                <a:gd name="T72" fmla="*/ 0 w 2491"/>
                <a:gd name="T73" fmla="*/ 0 h 2493"/>
                <a:gd name="T74" fmla="*/ 0 w 2491"/>
                <a:gd name="T75" fmla="*/ 0 h 2493"/>
                <a:gd name="T76" fmla="*/ 0 w 2491"/>
                <a:gd name="T77" fmla="*/ 0 h 2493"/>
                <a:gd name="T78" fmla="*/ 0 w 2491"/>
                <a:gd name="T79" fmla="*/ 0 h 2493"/>
                <a:gd name="T80" fmla="*/ 0 w 2491"/>
                <a:gd name="T81" fmla="*/ 0 h 2493"/>
                <a:gd name="T82" fmla="*/ 0 w 2491"/>
                <a:gd name="T83" fmla="*/ 0 h 2493"/>
                <a:gd name="T84" fmla="*/ 0 w 2491"/>
                <a:gd name="T85" fmla="*/ 0 h 24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91"/>
                <a:gd name="T130" fmla="*/ 0 h 2493"/>
                <a:gd name="T131" fmla="*/ 2491 w 2491"/>
                <a:gd name="T132" fmla="*/ 2493 h 24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91" h="2493">
                  <a:moveTo>
                    <a:pt x="1246" y="0"/>
                  </a:moveTo>
                  <a:lnTo>
                    <a:pt x="1311" y="1"/>
                  </a:lnTo>
                  <a:lnTo>
                    <a:pt x="1374" y="7"/>
                  </a:lnTo>
                  <a:lnTo>
                    <a:pt x="1436" y="14"/>
                  </a:lnTo>
                  <a:lnTo>
                    <a:pt x="1497" y="25"/>
                  </a:lnTo>
                  <a:lnTo>
                    <a:pt x="1556" y="39"/>
                  </a:lnTo>
                  <a:lnTo>
                    <a:pt x="1616" y="57"/>
                  </a:lnTo>
                  <a:lnTo>
                    <a:pt x="1674" y="75"/>
                  </a:lnTo>
                  <a:lnTo>
                    <a:pt x="1730" y="97"/>
                  </a:lnTo>
                  <a:lnTo>
                    <a:pt x="1786" y="122"/>
                  </a:lnTo>
                  <a:lnTo>
                    <a:pt x="1839" y="150"/>
                  </a:lnTo>
                  <a:lnTo>
                    <a:pt x="1891" y="181"/>
                  </a:lnTo>
                  <a:lnTo>
                    <a:pt x="1942" y="213"/>
                  </a:lnTo>
                  <a:lnTo>
                    <a:pt x="1991" y="249"/>
                  </a:lnTo>
                  <a:lnTo>
                    <a:pt x="2038" y="285"/>
                  </a:lnTo>
                  <a:lnTo>
                    <a:pt x="2083" y="325"/>
                  </a:lnTo>
                  <a:lnTo>
                    <a:pt x="2127" y="366"/>
                  </a:lnTo>
                  <a:lnTo>
                    <a:pt x="2168" y="409"/>
                  </a:lnTo>
                  <a:lnTo>
                    <a:pt x="2207" y="455"/>
                  </a:lnTo>
                  <a:lnTo>
                    <a:pt x="2243" y="502"/>
                  </a:lnTo>
                  <a:lnTo>
                    <a:pt x="2279" y="551"/>
                  </a:lnTo>
                  <a:lnTo>
                    <a:pt x="2311" y="601"/>
                  </a:lnTo>
                  <a:lnTo>
                    <a:pt x="2341" y="654"/>
                  </a:lnTo>
                  <a:lnTo>
                    <a:pt x="2368" y="707"/>
                  </a:lnTo>
                  <a:lnTo>
                    <a:pt x="2394" y="762"/>
                  </a:lnTo>
                  <a:lnTo>
                    <a:pt x="2416" y="819"/>
                  </a:lnTo>
                  <a:lnTo>
                    <a:pt x="2436" y="876"/>
                  </a:lnTo>
                  <a:lnTo>
                    <a:pt x="2451" y="936"/>
                  </a:lnTo>
                  <a:lnTo>
                    <a:pt x="2466" y="996"/>
                  </a:lnTo>
                  <a:lnTo>
                    <a:pt x="2477" y="1058"/>
                  </a:lnTo>
                  <a:lnTo>
                    <a:pt x="2485" y="1120"/>
                  </a:lnTo>
                  <a:lnTo>
                    <a:pt x="2490" y="1183"/>
                  </a:lnTo>
                  <a:lnTo>
                    <a:pt x="2491" y="1247"/>
                  </a:lnTo>
                  <a:lnTo>
                    <a:pt x="2490" y="1310"/>
                  </a:lnTo>
                  <a:lnTo>
                    <a:pt x="2485" y="1373"/>
                  </a:lnTo>
                  <a:lnTo>
                    <a:pt x="2477" y="1435"/>
                  </a:lnTo>
                  <a:lnTo>
                    <a:pt x="2466" y="1497"/>
                  </a:lnTo>
                  <a:lnTo>
                    <a:pt x="2451" y="1557"/>
                  </a:lnTo>
                  <a:lnTo>
                    <a:pt x="2436" y="1617"/>
                  </a:lnTo>
                  <a:lnTo>
                    <a:pt x="2416" y="1676"/>
                  </a:lnTo>
                  <a:lnTo>
                    <a:pt x="2394" y="1730"/>
                  </a:lnTo>
                  <a:lnTo>
                    <a:pt x="2368" y="1785"/>
                  </a:lnTo>
                  <a:lnTo>
                    <a:pt x="2341" y="1840"/>
                  </a:lnTo>
                  <a:lnTo>
                    <a:pt x="2311" y="1892"/>
                  </a:lnTo>
                  <a:lnTo>
                    <a:pt x="2279" y="1941"/>
                  </a:lnTo>
                  <a:lnTo>
                    <a:pt x="2243" y="1991"/>
                  </a:lnTo>
                  <a:lnTo>
                    <a:pt x="2207" y="2039"/>
                  </a:lnTo>
                  <a:lnTo>
                    <a:pt x="2168" y="2083"/>
                  </a:lnTo>
                  <a:lnTo>
                    <a:pt x="2127" y="2126"/>
                  </a:lnTo>
                  <a:lnTo>
                    <a:pt x="2083" y="2167"/>
                  </a:lnTo>
                  <a:lnTo>
                    <a:pt x="2038" y="2207"/>
                  </a:lnTo>
                  <a:lnTo>
                    <a:pt x="1991" y="2245"/>
                  </a:lnTo>
                  <a:lnTo>
                    <a:pt x="1942" y="2279"/>
                  </a:lnTo>
                  <a:lnTo>
                    <a:pt x="1891" y="2311"/>
                  </a:lnTo>
                  <a:lnTo>
                    <a:pt x="1839" y="2342"/>
                  </a:lnTo>
                  <a:lnTo>
                    <a:pt x="1786" y="2370"/>
                  </a:lnTo>
                  <a:lnTo>
                    <a:pt x="1730" y="2395"/>
                  </a:lnTo>
                  <a:lnTo>
                    <a:pt x="1674" y="2417"/>
                  </a:lnTo>
                  <a:lnTo>
                    <a:pt x="1616" y="2436"/>
                  </a:lnTo>
                  <a:lnTo>
                    <a:pt x="1556" y="2453"/>
                  </a:lnTo>
                  <a:lnTo>
                    <a:pt x="1497" y="2467"/>
                  </a:lnTo>
                  <a:lnTo>
                    <a:pt x="1436" y="2478"/>
                  </a:lnTo>
                  <a:lnTo>
                    <a:pt x="1374" y="2486"/>
                  </a:lnTo>
                  <a:lnTo>
                    <a:pt x="1311" y="2490"/>
                  </a:lnTo>
                  <a:lnTo>
                    <a:pt x="1246" y="2493"/>
                  </a:lnTo>
                  <a:lnTo>
                    <a:pt x="1183" y="2490"/>
                  </a:lnTo>
                  <a:lnTo>
                    <a:pt x="1120" y="2486"/>
                  </a:lnTo>
                  <a:lnTo>
                    <a:pt x="1057" y="2478"/>
                  </a:lnTo>
                  <a:lnTo>
                    <a:pt x="996" y="2467"/>
                  </a:lnTo>
                  <a:lnTo>
                    <a:pt x="936" y="2453"/>
                  </a:lnTo>
                  <a:lnTo>
                    <a:pt x="876" y="2436"/>
                  </a:lnTo>
                  <a:lnTo>
                    <a:pt x="819" y="2417"/>
                  </a:lnTo>
                  <a:lnTo>
                    <a:pt x="762" y="2395"/>
                  </a:lnTo>
                  <a:lnTo>
                    <a:pt x="707" y="2370"/>
                  </a:lnTo>
                  <a:lnTo>
                    <a:pt x="654" y="2342"/>
                  </a:lnTo>
                  <a:lnTo>
                    <a:pt x="602" y="2311"/>
                  </a:lnTo>
                  <a:lnTo>
                    <a:pt x="552" y="2279"/>
                  </a:lnTo>
                  <a:lnTo>
                    <a:pt x="503" y="2245"/>
                  </a:lnTo>
                  <a:lnTo>
                    <a:pt x="454" y="2207"/>
                  </a:lnTo>
                  <a:lnTo>
                    <a:pt x="410" y="2167"/>
                  </a:lnTo>
                  <a:lnTo>
                    <a:pt x="367" y="2126"/>
                  </a:lnTo>
                  <a:lnTo>
                    <a:pt x="326" y="2083"/>
                  </a:lnTo>
                  <a:lnTo>
                    <a:pt x="286" y="2039"/>
                  </a:lnTo>
                  <a:lnTo>
                    <a:pt x="248" y="1991"/>
                  </a:lnTo>
                  <a:lnTo>
                    <a:pt x="214" y="1941"/>
                  </a:lnTo>
                  <a:lnTo>
                    <a:pt x="182" y="1892"/>
                  </a:lnTo>
                  <a:lnTo>
                    <a:pt x="151" y="1840"/>
                  </a:lnTo>
                  <a:lnTo>
                    <a:pt x="123" y="1785"/>
                  </a:lnTo>
                  <a:lnTo>
                    <a:pt x="98" y="1730"/>
                  </a:lnTo>
                  <a:lnTo>
                    <a:pt x="76" y="1676"/>
                  </a:lnTo>
                  <a:lnTo>
                    <a:pt x="57" y="1617"/>
                  </a:lnTo>
                  <a:lnTo>
                    <a:pt x="40" y="1557"/>
                  </a:lnTo>
                  <a:lnTo>
                    <a:pt x="26" y="1497"/>
                  </a:lnTo>
                  <a:lnTo>
                    <a:pt x="15" y="1435"/>
                  </a:lnTo>
                  <a:lnTo>
                    <a:pt x="7" y="1373"/>
                  </a:lnTo>
                  <a:lnTo>
                    <a:pt x="1" y="1310"/>
                  </a:lnTo>
                  <a:lnTo>
                    <a:pt x="0" y="1247"/>
                  </a:lnTo>
                  <a:lnTo>
                    <a:pt x="1" y="1183"/>
                  </a:lnTo>
                  <a:lnTo>
                    <a:pt x="7" y="1120"/>
                  </a:lnTo>
                  <a:lnTo>
                    <a:pt x="15" y="1058"/>
                  </a:lnTo>
                  <a:lnTo>
                    <a:pt x="26" y="996"/>
                  </a:lnTo>
                  <a:lnTo>
                    <a:pt x="40" y="936"/>
                  </a:lnTo>
                  <a:lnTo>
                    <a:pt x="57" y="876"/>
                  </a:lnTo>
                  <a:lnTo>
                    <a:pt x="76" y="819"/>
                  </a:lnTo>
                  <a:lnTo>
                    <a:pt x="98" y="762"/>
                  </a:lnTo>
                  <a:lnTo>
                    <a:pt x="123" y="707"/>
                  </a:lnTo>
                  <a:lnTo>
                    <a:pt x="151" y="654"/>
                  </a:lnTo>
                  <a:lnTo>
                    <a:pt x="182" y="601"/>
                  </a:lnTo>
                  <a:lnTo>
                    <a:pt x="214" y="551"/>
                  </a:lnTo>
                  <a:lnTo>
                    <a:pt x="248" y="502"/>
                  </a:lnTo>
                  <a:lnTo>
                    <a:pt x="286" y="455"/>
                  </a:lnTo>
                  <a:lnTo>
                    <a:pt x="326" y="409"/>
                  </a:lnTo>
                  <a:lnTo>
                    <a:pt x="367" y="366"/>
                  </a:lnTo>
                  <a:lnTo>
                    <a:pt x="410" y="325"/>
                  </a:lnTo>
                  <a:lnTo>
                    <a:pt x="454" y="285"/>
                  </a:lnTo>
                  <a:lnTo>
                    <a:pt x="503" y="249"/>
                  </a:lnTo>
                  <a:lnTo>
                    <a:pt x="552" y="213"/>
                  </a:lnTo>
                  <a:lnTo>
                    <a:pt x="602" y="181"/>
                  </a:lnTo>
                  <a:lnTo>
                    <a:pt x="654" y="150"/>
                  </a:lnTo>
                  <a:lnTo>
                    <a:pt x="707" y="122"/>
                  </a:lnTo>
                  <a:lnTo>
                    <a:pt x="762" y="97"/>
                  </a:lnTo>
                  <a:lnTo>
                    <a:pt x="819" y="75"/>
                  </a:lnTo>
                  <a:lnTo>
                    <a:pt x="876" y="57"/>
                  </a:lnTo>
                  <a:lnTo>
                    <a:pt x="936" y="39"/>
                  </a:lnTo>
                  <a:lnTo>
                    <a:pt x="996" y="25"/>
                  </a:lnTo>
                  <a:lnTo>
                    <a:pt x="1057" y="14"/>
                  </a:lnTo>
                  <a:lnTo>
                    <a:pt x="1120" y="7"/>
                  </a:lnTo>
                  <a:lnTo>
                    <a:pt x="1183" y="1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7B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D7BC3BD0-8746-474C-8EAA-11888FD55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" y="1782"/>
              <a:ext cx="809" cy="810"/>
            </a:xfrm>
            <a:custGeom>
              <a:avLst/>
              <a:gdLst>
                <a:gd name="T0" fmla="*/ 0 w 2429"/>
                <a:gd name="T1" fmla="*/ 0 h 2429"/>
                <a:gd name="T2" fmla="*/ 0 w 2429"/>
                <a:gd name="T3" fmla="*/ 0 h 2429"/>
                <a:gd name="T4" fmla="*/ 0 w 2429"/>
                <a:gd name="T5" fmla="*/ 0 h 2429"/>
                <a:gd name="T6" fmla="*/ 0 w 2429"/>
                <a:gd name="T7" fmla="*/ 0 h 2429"/>
                <a:gd name="T8" fmla="*/ 0 w 2429"/>
                <a:gd name="T9" fmla="*/ 0 h 2429"/>
                <a:gd name="T10" fmla="*/ 0 w 2429"/>
                <a:gd name="T11" fmla="*/ 0 h 2429"/>
                <a:gd name="T12" fmla="*/ 0 w 2429"/>
                <a:gd name="T13" fmla="*/ 0 h 2429"/>
                <a:gd name="T14" fmla="*/ 0 w 2429"/>
                <a:gd name="T15" fmla="*/ 0 h 2429"/>
                <a:gd name="T16" fmla="*/ 0 w 2429"/>
                <a:gd name="T17" fmla="*/ 0 h 2429"/>
                <a:gd name="T18" fmla="*/ 0 w 2429"/>
                <a:gd name="T19" fmla="*/ 0 h 2429"/>
                <a:gd name="T20" fmla="*/ 0 w 2429"/>
                <a:gd name="T21" fmla="*/ 0 h 2429"/>
                <a:gd name="T22" fmla="*/ 0 w 2429"/>
                <a:gd name="T23" fmla="*/ 0 h 2429"/>
                <a:gd name="T24" fmla="*/ 0 w 2429"/>
                <a:gd name="T25" fmla="*/ 0 h 2429"/>
                <a:gd name="T26" fmla="*/ 0 w 2429"/>
                <a:gd name="T27" fmla="*/ 0 h 2429"/>
                <a:gd name="T28" fmla="*/ 0 w 2429"/>
                <a:gd name="T29" fmla="*/ 0 h 2429"/>
                <a:gd name="T30" fmla="*/ 0 w 2429"/>
                <a:gd name="T31" fmla="*/ 0 h 2429"/>
                <a:gd name="T32" fmla="*/ 0 w 2429"/>
                <a:gd name="T33" fmla="*/ 0 h 2429"/>
                <a:gd name="T34" fmla="*/ 0 w 2429"/>
                <a:gd name="T35" fmla="*/ 0 h 2429"/>
                <a:gd name="T36" fmla="*/ 0 w 2429"/>
                <a:gd name="T37" fmla="*/ 0 h 2429"/>
                <a:gd name="T38" fmla="*/ 0 w 2429"/>
                <a:gd name="T39" fmla="*/ 0 h 2429"/>
                <a:gd name="T40" fmla="*/ 0 w 2429"/>
                <a:gd name="T41" fmla="*/ 0 h 2429"/>
                <a:gd name="T42" fmla="*/ 0 w 2429"/>
                <a:gd name="T43" fmla="*/ 0 h 2429"/>
                <a:gd name="T44" fmla="*/ 0 w 2429"/>
                <a:gd name="T45" fmla="*/ 0 h 2429"/>
                <a:gd name="T46" fmla="*/ 0 w 2429"/>
                <a:gd name="T47" fmla="*/ 0 h 2429"/>
                <a:gd name="T48" fmla="*/ 0 w 2429"/>
                <a:gd name="T49" fmla="*/ 0 h 2429"/>
                <a:gd name="T50" fmla="*/ 0 w 2429"/>
                <a:gd name="T51" fmla="*/ 0 h 2429"/>
                <a:gd name="T52" fmla="*/ 0 w 2429"/>
                <a:gd name="T53" fmla="*/ 0 h 2429"/>
                <a:gd name="T54" fmla="*/ 0 w 2429"/>
                <a:gd name="T55" fmla="*/ 0 h 2429"/>
                <a:gd name="T56" fmla="*/ 0 w 2429"/>
                <a:gd name="T57" fmla="*/ 0 h 2429"/>
                <a:gd name="T58" fmla="*/ 0 w 2429"/>
                <a:gd name="T59" fmla="*/ 0 h 2429"/>
                <a:gd name="T60" fmla="*/ 0 w 2429"/>
                <a:gd name="T61" fmla="*/ 0 h 2429"/>
                <a:gd name="T62" fmla="*/ 0 w 2429"/>
                <a:gd name="T63" fmla="*/ 0 h 2429"/>
                <a:gd name="T64" fmla="*/ 0 w 2429"/>
                <a:gd name="T65" fmla="*/ 0 h 2429"/>
                <a:gd name="T66" fmla="*/ 0 w 2429"/>
                <a:gd name="T67" fmla="*/ 0 h 2429"/>
                <a:gd name="T68" fmla="*/ 0 w 2429"/>
                <a:gd name="T69" fmla="*/ 0 h 2429"/>
                <a:gd name="T70" fmla="*/ 0 w 2429"/>
                <a:gd name="T71" fmla="*/ 0 h 2429"/>
                <a:gd name="T72" fmla="*/ 0 w 2429"/>
                <a:gd name="T73" fmla="*/ 0 h 2429"/>
                <a:gd name="T74" fmla="*/ 0 w 2429"/>
                <a:gd name="T75" fmla="*/ 0 h 2429"/>
                <a:gd name="T76" fmla="*/ 0 w 2429"/>
                <a:gd name="T77" fmla="*/ 0 h 2429"/>
                <a:gd name="T78" fmla="*/ 0 w 2429"/>
                <a:gd name="T79" fmla="*/ 0 h 2429"/>
                <a:gd name="T80" fmla="*/ 0 w 2429"/>
                <a:gd name="T81" fmla="*/ 0 h 2429"/>
                <a:gd name="T82" fmla="*/ 0 w 2429"/>
                <a:gd name="T83" fmla="*/ 0 h 2429"/>
                <a:gd name="T84" fmla="*/ 0 w 2429"/>
                <a:gd name="T85" fmla="*/ 0 h 24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29"/>
                <a:gd name="T130" fmla="*/ 0 h 2429"/>
                <a:gd name="T131" fmla="*/ 2429 w 2429"/>
                <a:gd name="T132" fmla="*/ 2429 h 242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29" h="2429">
                  <a:moveTo>
                    <a:pt x="1214" y="0"/>
                  </a:moveTo>
                  <a:lnTo>
                    <a:pt x="1276" y="1"/>
                  </a:lnTo>
                  <a:lnTo>
                    <a:pt x="1338" y="6"/>
                  </a:lnTo>
                  <a:lnTo>
                    <a:pt x="1400" y="14"/>
                  </a:lnTo>
                  <a:lnTo>
                    <a:pt x="1459" y="25"/>
                  </a:lnTo>
                  <a:lnTo>
                    <a:pt x="1518" y="37"/>
                  </a:lnTo>
                  <a:lnTo>
                    <a:pt x="1575" y="54"/>
                  </a:lnTo>
                  <a:lnTo>
                    <a:pt x="1631" y="74"/>
                  </a:lnTo>
                  <a:lnTo>
                    <a:pt x="1686" y="95"/>
                  </a:lnTo>
                  <a:lnTo>
                    <a:pt x="1740" y="119"/>
                  </a:lnTo>
                  <a:lnTo>
                    <a:pt x="1793" y="146"/>
                  </a:lnTo>
                  <a:lnTo>
                    <a:pt x="1843" y="176"/>
                  </a:lnTo>
                  <a:lnTo>
                    <a:pt x="1892" y="207"/>
                  </a:lnTo>
                  <a:lnTo>
                    <a:pt x="1940" y="241"/>
                  </a:lnTo>
                  <a:lnTo>
                    <a:pt x="1986" y="276"/>
                  </a:lnTo>
                  <a:lnTo>
                    <a:pt x="2030" y="315"/>
                  </a:lnTo>
                  <a:lnTo>
                    <a:pt x="2073" y="356"/>
                  </a:lnTo>
                  <a:lnTo>
                    <a:pt x="2114" y="398"/>
                  </a:lnTo>
                  <a:lnTo>
                    <a:pt x="2151" y="442"/>
                  </a:lnTo>
                  <a:lnTo>
                    <a:pt x="2187" y="489"/>
                  </a:lnTo>
                  <a:lnTo>
                    <a:pt x="2221" y="535"/>
                  </a:lnTo>
                  <a:lnTo>
                    <a:pt x="2253" y="584"/>
                  </a:lnTo>
                  <a:lnTo>
                    <a:pt x="2282" y="636"/>
                  </a:lnTo>
                  <a:lnTo>
                    <a:pt x="2309" y="689"/>
                  </a:lnTo>
                  <a:lnTo>
                    <a:pt x="2334" y="741"/>
                  </a:lnTo>
                  <a:lnTo>
                    <a:pt x="2355" y="798"/>
                  </a:lnTo>
                  <a:lnTo>
                    <a:pt x="2375" y="854"/>
                  </a:lnTo>
                  <a:lnTo>
                    <a:pt x="2391" y="911"/>
                  </a:lnTo>
                  <a:lnTo>
                    <a:pt x="2404" y="971"/>
                  </a:lnTo>
                  <a:lnTo>
                    <a:pt x="2415" y="1030"/>
                  </a:lnTo>
                  <a:lnTo>
                    <a:pt x="2423" y="1091"/>
                  </a:lnTo>
                  <a:lnTo>
                    <a:pt x="2427" y="1152"/>
                  </a:lnTo>
                  <a:lnTo>
                    <a:pt x="2429" y="1215"/>
                  </a:lnTo>
                  <a:lnTo>
                    <a:pt x="2427" y="1277"/>
                  </a:lnTo>
                  <a:lnTo>
                    <a:pt x="2423" y="1339"/>
                  </a:lnTo>
                  <a:lnTo>
                    <a:pt x="2415" y="1400"/>
                  </a:lnTo>
                  <a:lnTo>
                    <a:pt x="2404" y="1459"/>
                  </a:lnTo>
                  <a:lnTo>
                    <a:pt x="2391" y="1517"/>
                  </a:lnTo>
                  <a:lnTo>
                    <a:pt x="2375" y="1575"/>
                  </a:lnTo>
                  <a:lnTo>
                    <a:pt x="2355" y="1631"/>
                  </a:lnTo>
                  <a:lnTo>
                    <a:pt x="2334" y="1686"/>
                  </a:lnTo>
                  <a:lnTo>
                    <a:pt x="2309" y="1741"/>
                  </a:lnTo>
                  <a:lnTo>
                    <a:pt x="2282" y="1792"/>
                  </a:lnTo>
                  <a:lnTo>
                    <a:pt x="2253" y="1844"/>
                  </a:lnTo>
                  <a:lnTo>
                    <a:pt x="2221" y="1893"/>
                  </a:lnTo>
                  <a:lnTo>
                    <a:pt x="2187" y="1940"/>
                  </a:lnTo>
                  <a:lnTo>
                    <a:pt x="2151" y="1987"/>
                  </a:lnTo>
                  <a:lnTo>
                    <a:pt x="2114" y="2030"/>
                  </a:lnTo>
                  <a:lnTo>
                    <a:pt x="2073" y="2072"/>
                  </a:lnTo>
                  <a:lnTo>
                    <a:pt x="2030" y="2113"/>
                  </a:lnTo>
                  <a:lnTo>
                    <a:pt x="1986" y="2152"/>
                  </a:lnTo>
                  <a:lnTo>
                    <a:pt x="1940" y="2187"/>
                  </a:lnTo>
                  <a:lnTo>
                    <a:pt x="1892" y="2222"/>
                  </a:lnTo>
                  <a:lnTo>
                    <a:pt x="1843" y="2253"/>
                  </a:lnTo>
                  <a:lnTo>
                    <a:pt x="1793" y="2282"/>
                  </a:lnTo>
                  <a:lnTo>
                    <a:pt x="1740" y="2309"/>
                  </a:lnTo>
                  <a:lnTo>
                    <a:pt x="1686" y="2334"/>
                  </a:lnTo>
                  <a:lnTo>
                    <a:pt x="1631" y="2354"/>
                  </a:lnTo>
                  <a:lnTo>
                    <a:pt x="1575" y="2374"/>
                  </a:lnTo>
                  <a:lnTo>
                    <a:pt x="1518" y="2391"/>
                  </a:lnTo>
                  <a:lnTo>
                    <a:pt x="1459" y="2404"/>
                  </a:lnTo>
                  <a:lnTo>
                    <a:pt x="1400" y="2414"/>
                  </a:lnTo>
                  <a:lnTo>
                    <a:pt x="1338" y="2422"/>
                  </a:lnTo>
                  <a:lnTo>
                    <a:pt x="1276" y="2427"/>
                  </a:lnTo>
                  <a:lnTo>
                    <a:pt x="1214" y="2429"/>
                  </a:lnTo>
                  <a:lnTo>
                    <a:pt x="1152" y="2427"/>
                  </a:lnTo>
                  <a:lnTo>
                    <a:pt x="1090" y="2422"/>
                  </a:lnTo>
                  <a:lnTo>
                    <a:pt x="1029" y="2414"/>
                  </a:lnTo>
                  <a:lnTo>
                    <a:pt x="971" y="2404"/>
                  </a:lnTo>
                  <a:lnTo>
                    <a:pt x="912" y="2391"/>
                  </a:lnTo>
                  <a:lnTo>
                    <a:pt x="853" y="2374"/>
                  </a:lnTo>
                  <a:lnTo>
                    <a:pt x="799" y="2354"/>
                  </a:lnTo>
                  <a:lnTo>
                    <a:pt x="743" y="2334"/>
                  </a:lnTo>
                  <a:lnTo>
                    <a:pt x="689" y="2309"/>
                  </a:lnTo>
                  <a:lnTo>
                    <a:pt x="637" y="2282"/>
                  </a:lnTo>
                  <a:lnTo>
                    <a:pt x="585" y="2253"/>
                  </a:lnTo>
                  <a:lnTo>
                    <a:pt x="536" y="2222"/>
                  </a:lnTo>
                  <a:lnTo>
                    <a:pt x="489" y="2187"/>
                  </a:lnTo>
                  <a:lnTo>
                    <a:pt x="443" y="2152"/>
                  </a:lnTo>
                  <a:lnTo>
                    <a:pt x="399" y="2113"/>
                  </a:lnTo>
                  <a:lnTo>
                    <a:pt x="357" y="2072"/>
                  </a:lnTo>
                  <a:lnTo>
                    <a:pt x="316" y="2030"/>
                  </a:lnTo>
                  <a:lnTo>
                    <a:pt x="277" y="1987"/>
                  </a:lnTo>
                  <a:lnTo>
                    <a:pt x="242" y="1940"/>
                  </a:lnTo>
                  <a:lnTo>
                    <a:pt x="208" y="1893"/>
                  </a:lnTo>
                  <a:lnTo>
                    <a:pt x="175" y="1844"/>
                  </a:lnTo>
                  <a:lnTo>
                    <a:pt x="147" y="1792"/>
                  </a:lnTo>
                  <a:lnTo>
                    <a:pt x="120" y="1741"/>
                  </a:lnTo>
                  <a:lnTo>
                    <a:pt x="96" y="1686"/>
                  </a:lnTo>
                  <a:lnTo>
                    <a:pt x="73" y="1631"/>
                  </a:lnTo>
                  <a:lnTo>
                    <a:pt x="54" y="1575"/>
                  </a:lnTo>
                  <a:lnTo>
                    <a:pt x="38" y="1517"/>
                  </a:lnTo>
                  <a:lnTo>
                    <a:pt x="25" y="1459"/>
                  </a:lnTo>
                  <a:lnTo>
                    <a:pt x="15" y="1400"/>
                  </a:lnTo>
                  <a:lnTo>
                    <a:pt x="7" y="1339"/>
                  </a:lnTo>
                  <a:lnTo>
                    <a:pt x="1" y="1277"/>
                  </a:lnTo>
                  <a:lnTo>
                    <a:pt x="0" y="1215"/>
                  </a:lnTo>
                  <a:lnTo>
                    <a:pt x="1" y="1152"/>
                  </a:lnTo>
                  <a:lnTo>
                    <a:pt x="7" y="1091"/>
                  </a:lnTo>
                  <a:lnTo>
                    <a:pt x="15" y="1030"/>
                  </a:lnTo>
                  <a:lnTo>
                    <a:pt x="25" y="971"/>
                  </a:lnTo>
                  <a:lnTo>
                    <a:pt x="38" y="911"/>
                  </a:lnTo>
                  <a:lnTo>
                    <a:pt x="54" y="854"/>
                  </a:lnTo>
                  <a:lnTo>
                    <a:pt x="73" y="798"/>
                  </a:lnTo>
                  <a:lnTo>
                    <a:pt x="96" y="741"/>
                  </a:lnTo>
                  <a:lnTo>
                    <a:pt x="120" y="689"/>
                  </a:lnTo>
                  <a:lnTo>
                    <a:pt x="147" y="636"/>
                  </a:lnTo>
                  <a:lnTo>
                    <a:pt x="175" y="584"/>
                  </a:lnTo>
                  <a:lnTo>
                    <a:pt x="208" y="535"/>
                  </a:lnTo>
                  <a:lnTo>
                    <a:pt x="242" y="489"/>
                  </a:lnTo>
                  <a:lnTo>
                    <a:pt x="277" y="442"/>
                  </a:lnTo>
                  <a:lnTo>
                    <a:pt x="316" y="398"/>
                  </a:lnTo>
                  <a:lnTo>
                    <a:pt x="357" y="356"/>
                  </a:lnTo>
                  <a:lnTo>
                    <a:pt x="399" y="315"/>
                  </a:lnTo>
                  <a:lnTo>
                    <a:pt x="443" y="276"/>
                  </a:lnTo>
                  <a:lnTo>
                    <a:pt x="489" y="241"/>
                  </a:lnTo>
                  <a:lnTo>
                    <a:pt x="536" y="207"/>
                  </a:lnTo>
                  <a:lnTo>
                    <a:pt x="585" y="176"/>
                  </a:lnTo>
                  <a:lnTo>
                    <a:pt x="637" y="146"/>
                  </a:lnTo>
                  <a:lnTo>
                    <a:pt x="689" y="119"/>
                  </a:lnTo>
                  <a:lnTo>
                    <a:pt x="743" y="95"/>
                  </a:lnTo>
                  <a:lnTo>
                    <a:pt x="799" y="74"/>
                  </a:lnTo>
                  <a:lnTo>
                    <a:pt x="853" y="54"/>
                  </a:lnTo>
                  <a:lnTo>
                    <a:pt x="912" y="37"/>
                  </a:lnTo>
                  <a:lnTo>
                    <a:pt x="971" y="25"/>
                  </a:lnTo>
                  <a:lnTo>
                    <a:pt x="1029" y="14"/>
                  </a:lnTo>
                  <a:lnTo>
                    <a:pt x="1090" y="6"/>
                  </a:lnTo>
                  <a:lnTo>
                    <a:pt x="1152" y="1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8A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871A0835-6445-4F9C-949E-41493B307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" y="1792"/>
              <a:ext cx="789" cy="789"/>
            </a:xfrm>
            <a:custGeom>
              <a:avLst/>
              <a:gdLst>
                <a:gd name="T0" fmla="*/ 0 w 2367"/>
                <a:gd name="T1" fmla="*/ 0 h 2367"/>
                <a:gd name="T2" fmla="*/ 0 w 2367"/>
                <a:gd name="T3" fmla="*/ 0 h 2367"/>
                <a:gd name="T4" fmla="*/ 0 w 2367"/>
                <a:gd name="T5" fmla="*/ 0 h 2367"/>
                <a:gd name="T6" fmla="*/ 0 w 2367"/>
                <a:gd name="T7" fmla="*/ 0 h 2367"/>
                <a:gd name="T8" fmla="*/ 0 w 2367"/>
                <a:gd name="T9" fmla="*/ 0 h 2367"/>
                <a:gd name="T10" fmla="*/ 0 w 2367"/>
                <a:gd name="T11" fmla="*/ 0 h 2367"/>
                <a:gd name="T12" fmla="*/ 0 w 2367"/>
                <a:gd name="T13" fmla="*/ 0 h 2367"/>
                <a:gd name="T14" fmla="*/ 0 w 2367"/>
                <a:gd name="T15" fmla="*/ 0 h 2367"/>
                <a:gd name="T16" fmla="*/ 0 w 2367"/>
                <a:gd name="T17" fmla="*/ 0 h 2367"/>
                <a:gd name="T18" fmla="*/ 0 w 2367"/>
                <a:gd name="T19" fmla="*/ 0 h 2367"/>
                <a:gd name="T20" fmla="*/ 0 w 2367"/>
                <a:gd name="T21" fmla="*/ 0 h 2367"/>
                <a:gd name="T22" fmla="*/ 0 w 2367"/>
                <a:gd name="T23" fmla="*/ 0 h 2367"/>
                <a:gd name="T24" fmla="*/ 0 w 2367"/>
                <a:gd name="T25" fmla="*/ 0 h 2367"/>
                <a:gd name="T26" fmla="*/ 0 w 2367"/>
                <a:gd name="T27" fmla="*/ 0 h 2367"/>
                <a:gd name="T28" fmla="*/ 0 w 2367"/>
                <a:gd name="T29" fmla="*/ 0 h 2367"/>
                <a:gd name="T30" fmla="*/ 0 w 2367"/>
                <a:gd name="T31" fmla="*/ 0 h 2367"/>
                <a:gd name="T32" fmla="*/ 0 w 2367"/>
                <a:gd name="T33" fmla="*/ 0 h 2367"/>
                <a:gd name="T34" fmla="*/ 0 w 2367"/>
                <a:gd name="T35" fmla="*/ 0 h 2367"/>
                <a:gd name="T36" fmla="*/ 0 w 2367"/>
                <a:gd name="T37" fmla="*/ 0 h 2367"/>
                <a:gd name="T38" fmla="*/ 0 w 2367"/>
                <a:gd name="T39" fmla="*/ 0 h 2367"/>
                <a:gd name="T40" fmla="*/ 0 w 2367"/>
                <a:gd name="T41" fmla="*/ 0 h 2367"/>
                <a:gd name="T42" fmla="*/ 0 w 2367"/>
                <a:gd name="T43" fmla="*/ 0 h 2367"/>
                <a:gd name="T44" fmla="*/ 0 w 2367"/>
                <a:gd name="T45" fmla="*/ 0 h 2367"/>
                <a:gd name="T46" fmla="*/ 0 w 2367"/>
                <a:gd name="T47" fmla="*/ 0 h 2367"/>
                <a:gd name="T48" fmla="*/ 0 w 2367"/>
                <a:gd name="T49" fmla="*/ 0 h 2367"/>
                <a:gd name="T50" fmla="*/ 0 w 2367"/>
                <a:gd name="T51" fmla="*/ 0 h 2367"/>
                <a:gd name="T52" fmla="*/ 0 w 2367"/>
                <a:gd name="T53" fmla="*/ 0 h 2367"/>
                <a:gd name="T54" fmla="*/ 0 w 2367"/>
                <a:gd name="T55" fmla="*/ 0 h 2367"/>
                <a:gd name="T56" fmla="*/ 0 w 2367"/>
                <a:gd name="T57" fmla="*/ 0 h 2367"/>
                <a:gd name="T58" fmla="*/ 0 w 2367"/>
                <a:gd name="T59" fmla="*/ 0 h 2367"/>
                <a:gd name="T60" fmla="*/ 0 w 2367"/>
                <a:gd name="T61" fmla="*/ 0 h 2367"/>
                <a:gd name="T62" fmla="*/ 0 w 2367"/>
                <a:gd name="T63" fmla="*/ 0 h 2367"/>
                <a:gd name="T64" fmla="*/ 0 w 2367"/>
                <a:gd name="T65" fmla="*/ 0 h 2367"/>
                <a:gd name="T66" fmla="*/ 0 w 2367"/>
                <a:gd name="T67" fmla="*/ 0 h 2367"/>
                <a:gd name="T68" fmla="*/ 0 w 2367"/>
                <a:gd name="T69" fmla="*/ 0 h 2367"/>
                <a:gd name="T70" fmla="*/ 0 w 2367"/>
                <a:gd name="T71" fmla="*/ 0 h 2367"/>
                <a:gd name="T72" fmla="*/ 0 w 2367"/>
                <a:gd name="T73" fmla="*/ 0 h 2367"/>
                <a:gd name="T74" fmla="*/ 0 w 2367"/>
                <a:gd name="T75" fmla="*/ 0 h 2367"/>
                <a:gd name="T76" fmla="*/ 0 w 2367"/>
                <a:gd name="T77" fmla="*/ 0 h 2367"/>
                <a:gd name="T78" fmla="*/ 0 w 2367"/>
                <a:gd name="T79" fmla="*/ 0 h 2367"/>
                <a:gd name="T80" fmla="*/ 0 w 2367"/>
                <a:gd name="T81" fmla="*/ 0 h 2367"/>
                <a:gd name="T82" fmla="*/ 0 w 2367"/>
                <a:gd name="T83" fmla="*/ 0 h 2367"/>
                <a:gd name="T84" fmla="*/ 0 w 2367"/>
                <a:gd name="T85" fmla="*/ 0 h 23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67"/>
                <a:gd name="T130" fmla="*/ 0 h 2367"/>
                <a:gd name="T131" fmla="*/ 2367 w 2367"/>
                <a:gd name="T132" fmla="*/ 2367 h 23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67" h="2367">
                  <a:moveTo>
                    <a:pt x="1184" y="0"/>
                  </a:moveTo>
                  <a:lnTo>
                    <a:pt x="1245" y="2"/>
                  </a:lnTo>
                  <a:lnTo>
                    <a:pt x="1305" y="6"/>
                  </a:lnTo>
                  <a:lnTo>
                    <a:pt x="1365" y="14"/>
                  </a:lnTo>
                  <a:lnTo>
                    <a:pt x="1423" y="24"/>
                  </a:lnTo>
                  <a:lnTo>
                    <a:pt x="1479" y="37"/>
                  </a:lnTo>
                  <a:lnTo>
                    <a:pt x="1537" y="53"/>
                  </a:lnTo>
                  <a:lnTo>
                    <a:pt x="1591" y="72"/>
                  </a:lnTo>
                  <a:lnTo>
                    <a:pt x="1644" y="94"/>
                  </a:lnTo>
                  <a:lnTo>
                    <a:pt x="1696" y="117"/>
                  </a:lnTo>
                  <a:lnTo>
                    <a:pt x="1748" y="142"/>
                  </a:lnTo>
                  <a:lnTo>
                    <a:pt x="1798" y="172"/>
                  </a:lnTo>
                  <a:lnTo>
                    <a:pt x="1846" y="202"/>
                  </a:lnTo>
                  <a:lnTo>
                    <a:pt x="1892" y="235"/>
                  </a:lnTo>
                  <a:lnTo>
                    <a:pt x="1936" y="271"/>
                  </a:lnTo>
                  <a:lnTo>
                    <a:pt x="1979" y="309"/>
                  </a:lnTo>
                  <a:lnTo>
                    <a:pt x="2020" y="347"/>
                  </a:lnTo>
                  <a:lnTo>
                    <a:pt x="2059" y="388"/>
                  </a:lnTo>
                  <a:lnTo>
                    <a:pt x="2096" y="430"/>
                  </a:lnTo>
                  <a:lnTo>
                    <a:pt x="2132" y="476"/>
                  </a:lnTo>
                  <a:lnTo>
                    <a:pt x="2166" y="522"/>
                  </a:lnTo>
                  <a:lnTo>
                    <a:pt x="2196" y="571"/>
                  </a:lnTo>
                  <a:lnTo>
                    <a:pt x="2224" y="620"/>
                  </a:lnTo>
                  <a:lnTo>
                    <a:pt x="2251" y="672"/>
                  </a:lnTo>
                  <a:lnTo>
                    <a:pt x="2273" y="724"/>
                  </a:lnTo>
                  <a:lnTo>
                    <a:pt x="2295" y="777"/>
                  </a:lnTo>
                  <a:lnTo>
                    <a:pt x="2314" y="832"/>
                  </a:lnTo>
                  <a:lnTo>
                    <a:pt x="2330" y="888"/>
                  </a:lnTo>
                  <a:lnTo>
                    <a:pt x="2343" y="946"/>
                  </a:lnTo>
                  <a:lnTo>
                    <a:pt x="2354" y="1004"/>
                  </a:lnTo>
                  <a:lnTo>
                    <a:pt x="2361" y="1064"/>
                  </a:lnTo>
                  <a:lnTo>
                    <a:pt x="2366" y="1123"/>
                  </a:lnTo>
                  <a:lnTo>
                    <a:pt x="2367" y="1184"/>
                  </a:lnTo>
                  <a:lnTo>
                    <a:pt x="2366" y="1245"/>
                  </a:lnTo>
                  <a:lnTo>
                    <a:pt x="2361" y="1304"/>
                  </a:lnTo>
                  <a:lnTo>
                    <a:pt x="2354" y="1364"/>
                  </a:lnTo>
                  <a:lnTo>
                    <a:pt x="2343" y="1421"/>
                  </a:lnTo>
                  <a:lnTo>
                    <a:pt x="2330" y="1479"/>
                  </a:lnTo>
                  <a:lnTo>
                    <a:pt x="2314" y="1535"/>
                  </a:lnTo>
                  <a:lnTo>
                    <a:pt x="2295" y="1589"/>
                  </a:lnTo>
                  <a:lnTo>
                    <a:pt x="2273" y="1644"/>
                  </a:lnTo>
                  <a:lnTo>
                    <a:pt x="2251" y="1695"/>
                  </a:lnTo>
                  <a:lnTo>
                    <a:pt x="2224" y="1747"/>
                  </a:lnTo>
                  <a:lnTo>
                    <a:pt x="2196" y="1796"/>
                  </a:lnTo>
                  <a:lnTo>
                    <a:pt x="2166" y="1844"/>
                  </a:lnTo>
                  <a:lnTo>
                    <a:pt x="2132" y="1891"/>
                  </a:lnTo>
                  <a:lnTo>
                    <a:pt x="2096" y="1936"/>
                  </a:lnTo>
                  <a:lnTo>
                    <a:pt x="2059" y="1978"/>
                  </a:lnTo>
                  <a:lnTo>
                    <a:pt x="2020" y="2019"/>
                  </a:lnTo>
                  <a:lnTo>
                    <a:pt x="1979" y="2059"/>
                  </a:lnTo>
                  <a:lnTo>
                    <a:pt x="1936" y="2095"/>
                  </a:lnTo>
                  <a:lnTo>
                    <a:pt x="1892" y="2131"/>
                  </a:lnTo>
                  <a:lnTo>
                    <a:pt x="1846" y="2164"/>
                  </a:lnTo>
                  <a:lnTo>
                    <a:pt x="1798" y="2195"/>
                  </a:lnTo>
                  <a:lnTo>
                    <a:pt x="1748" y="2224"/>
                  </a:lnTo>
                  <a:lnTo>
                    <a:pt x="1696" y="2250"/>
                  </a:lnTo>
                  <a:lnTo>
                    <a:pt x="1644" y="2272"/>
                  </a:lnTo>
                  <a:lnTo>
                    <a:pt x="1591" y="2295"/>
                  </a:lnTo>
                  <a:lnTo>
                    <a:pt x="1537" y="2313"/>
                  </a:lnTo>
                  <a:lnTo>
                    <a:pt x="1479" y="2329"/>
                  </a:lnTo>
                  <a:lnTo>
                    <a:pt x="1423" y="2342"/>
                  </a:lnTo>
                  <a:lnTo>
                    <a:pt x="1365" y="2353"/>
                  </a:lnTo>
                  <a:lnTo>
                    <a:pt x="1305" y="2360"/>
                  </a:lnTo>
                  <a:lnTo>
                    <a:pt x="1245" y="2365"/>
                  </a:lnTo>
                  <a:lnTo>
                    <a:pt x="1184" y="2367"/>
                  </a:lnTo>
                  <a:lnTo>
                    <a:pt x="1123" y="2365"/>
                  </a:lnTo>
                  <a:lnTo>
                    <a:pt x="1065" y="2360"/>
                  </a:lnTo>
                  <a:lnTo>
                    <a:pt x="1005" y="2353"/>
                  </a:lnTo>
                  <a:lnTo>
                    <a:pt x="946" y="2342"/>
                  </a:lnTo>
                  <a:lnTo>
                    <a:pt x="890" y="2329"/>
                  </a:lnTo>
                  <a:lnTo>
                    <a:pt x="833" y="2313"/>
                  </a:lnTo>
                  <a:lnTo>
                    <a:pt x="779" y="2295"/>
                  </a:lnTo>
                  <a:lnTo>
                    <a:pt x="725" y="2272"/>
                  </a:lnTo>
                  <a:lnTo>
                    <a:pt x="672" y="2250"/>
                  </a:lnTo>
                  <a:lnTo>
                    <a:pt x="622" y="2224"/>
                  </a:lnTo>
                  <a:lnTo>
                    <a:pt x="572" y="2195"/>
                  </a:lnTo>
                  <a:lnTo>
                    <a:pt x="524" y="2164"/>
                  </a:lnTo>
                  <a:lnTo>
                    <a:pt x="478" y="2131"/>
                  </a:lnTo>
                  <a:lnTo>
                    <a:pt x="433" y="2095"/>
                  </a:lnTo>
                  <a:lnTo>
                    <a:pt x="389" y="2059"/>
                  </a:lnTo>
                  <a:lnTo>
                    <a:pt x="348" y="2019"/>
                  </a:lnTo>
                  <a:lnTo>
                    <a:pt x="308" y="1978"/>
                  </a:lnTo>
                  <a:lnTo>
                    <a:pt x="272" y="1936"/>
                  </a:lnTo>
                  <a:lnTo>
                    <a:pt x="237" y="1891"/>
                  </a:lnTo>
                  <a:lnTo>
                    <a:pt x="204" y="1844"/>
                  </a:lnTo>
                  <a:lnTo>
                    <a:pt x="172" y="1796"/>
                  </a:lnTo>
                  <a:lnTo>
                    <a:pt x="144" y="1747"/>
                  </a:lnTo>
                  <a:lnTo>
                    <a:pt x="118" y="1695"/>
                  </a:lnTo>
                  <a:lnTo>
                    <a:pt x="94" y="1644"/>
                  </a:lnTo>
                  <a:lnTo>
                    <a:pt x="73" y="1589"/>
                  </a:lnTo>
                  <a:lnTo>
                    <a:pt x="53" y="1535"/>
                  </a:lnTo>
                  <a:lnTo>
                    <a:pt x="38" y="1479"/>
                  </a:lnTo>
                  <a:lnTo>
                    <a:pt x="24" y="1421"/>
                  </a:lnTo>
                  <a:lnTo>
                    <a:pt x="14" y="1364"/>
                  </a:lnTo>
                  <a:lnTo>
                    <a:pt x="7" y="1304"/>
                  </a:lnTo>
                  <a:lnTo>
                    <a:pt x="1" y="1245"/>
                  </a:lnTo>
                  <a:lnTo>
                    <a:pt x="0" y="1184"/>
                  </a:lnTo>
                  <a:lnTo>
                    <a:pt x="1" y="1123"/>
                  </a:lnTo>
                  <a:lnTo>
                    <a:pt x="7" y="1064"/>
                  </a:lnTo>
                  <a:lnTo>
                    <a:pt x="14" y="1004"/>
                  </a:lnTo>
                  <a:lnTo>
                    <a:pt x="24" y="946"/>
                  </a:lnTo>
                  <a:lnTo>
                    <a:pt x="38" y="888"/>
                  </a:lnTo>
                  <a:lnTo>
                    <a:pt x="53" y="832"/>
                  </a:lnTo>
                  <a:lnTo>
                    <a:pt x="73" y="777"/>
                  </a:lnTo>
                  <a:lnTo>
                    <a:pt x="94" y="724"/>
                  </a:lnTo>
                  <a:lnTo>
                    <a:pt x="118" y="672"/>
                  </a:lnTo>
                  <a:lnTo>
                    <a:pt x="144" y="620"/>
                  </a:lnTo>
                  <a:lnTo>
                    <a:pt x="172" y="571"/>
                  </a:lnTo>
                  <a:lnTo>
                    <a:pt x="204" y="522"/>
                  </a:lnTo>
                  <a:lnTo>
                    <a:pt x="237" y="476"/>
                  </a:lnTo>
                  <a:lnTo>
                    <a:pt x="272" y="430"/>
                  </a:lnTo>
                  <a:lnTo>
                    <a:pt x="308" y="388"/>
                  </a:lnTo>
                  <a:lnTo>
                    <a:pt x="348" y="347"/>
                  </a:lnTo>
                  <a:lnTo>
                    <a:pt x="389" y="309"/>
                  </a:lnTo>
                  <a:lnTo>
                    <a:pt x="433" y="271"/>
                  </a:lnTo>
                  <a:lnTo>
                    <a:pt x="478" y="235"/>
                  </a:lnTo>
                  <a:lnTo>
                    <a:pt x="524" y="202"/>
                  </a:lnTo>
                  <a:lnTo>
                    <a:pt x="572" y="172"/>
                  </a:lnTo>
                  <a:lnTo>
                    <a:pt x="622" y="142"/>
                  </a:lnTo>
                  <a:lnTo>
                    <a:pt x="672" y="117"/>
                  </a:lnTo>
                  <a:lnTo>
                    <a:pt x="725" y="94"/>
                  </a:lnTo>
                  <a:lnTo>
                    <a:pt x="779" y="72"/>
                  </a:lnTo>
                  <a:lnTo>
                    <a:pt x="833" y="53"/>
                  </a:lnTo>
                  <a:lnTo>
                    <a:pt x="890" y="37"/>
                  </a:lnTo>
                  <a:lnTo>
                    <a:pt x="946" y="24"/>
                  </a:lnTo>
                  <a:lnTo>
                    <a:pt x="1005" y="14"/>
                  </a:lnTo>
                  <a:lnTo>
                    <a:pt x="1065" y="6"/>
                  </a:lnTo>
                  <a:lnTo>
                    <a:pt x="1123" y="2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9C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FD2C393D-9649-40A0-A4AD-8EB811003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3" y="1803"/>
              <a:ext cx="769" cy="768"/>
            </a:xfrm>
            <a:custGeom>
              <a:avLst/>
              <a:gdLst>
                <a:gd name="T0" fmla="*/ 0 w 2305"/>
                <a:gd name="T1" fmla="*/ 0 h 2305"/>
                <a:gd name="T2" fmla="*/ 0 w 2305"/>
                <a:gd name="T3" fmla="*/ 0 h 2305"/>
                <a:gd name="T4" fmla="*/ 0 w 2305"/>
                <a:gd name="T5" fmla="*/ 0 h 2305"/>
                <a:gd name="T6" fmla="*/ 0 w 2305"/>
                <a:gd name="T7" fmla="*/ 0 h 2305"/>
                <a:gd name="T8" fmla="*/ 0 w 2305"/>
                <a:gd name="T9" fmla="*/ 0 h 2305"/>
                <a:gd name="T10" fmla="*/ 0 w 2305"/>
                <a:gd name="T11" fmla="*/ 0 h 2305"/>
                <a:gd name="T12" fmla="*/ 0 w 2305"/>
                <a:gd name="T13" fmla="*/ 0 h 2305"/>
                <a:gd name="T14" fmla="*/ 0 w 2305"/>
                <a:gd name="T15" fmla="*/ 0 h 2305"/>
                <a:gd name="T16" fmla="*/ 0 w 2305"/>
                <a:gd name="T17" fmla="*/ 0 h 2305"/>
                <a:gd name="T18" fmla="*/ 0 w 2305"/>
                <a:gd name="T19" fmla="*/ 0 h 2305"/>
                <a:gd name="T20" fmla="*/ 0 w 2305"/>
                <a:gd name="T21" fmla="*/ 0 h 2305"/>
                <a:gd name="T22" fmla="*/ 0 w 2305"/>
                <a:gd name="T23" fmla="*/ 0 h 2305"/>
                <a:gd name="T24" fmla="*/ 0 w 2305"/>
                <a:gd name="T25" fmla="*/ 0 h 2305"/>
                <a:gd name="T26" fmla="*/ 0 w 2305"/>
                <a:gd name="T27" fmla="*/ 0 h 2305"/>
                <a:gd name="T28" fmla="*/ 0 w 2305"/>
                <a:gd name="T29" fmla="*/ 0 h 2305"/>
                <a:gd name="T30" fmla="*/ 0 w 2305"/>
                <a:gd name="T31" fmla="*/ 0 h 2305"/>
                <a:gd name="T32" fmla="*/ 0 w 2305"/>
                <a:gd name="T33" fmla="*/ 0 h 2305"/>
                <a:gd name="T34" fmla="*/ 0 w 2305"/>
                <a:gd name="T35" fmla="*/ 0 h 2305"/>
                <a:gd name="T36" fmla="*/ 0 w 2305"/>
                <a:gd name="T37" fmla="*/ 0 h 2305"/>
                <a:gd name="T38" fmla="*/ 0 w 2305"/>
                <a:gd name="T39" fmla="*/ 0 h 2305"/>
                <a:gd name="T40" fmla="*/ 0 w 2305"/>
                <a:gd name="T41" fmla="*/ 0 h 2305"/>
                <a:gd name="T42" fmla="*/ 0 w 2305"/>
                <a:gd name="T43" fmla="*/ 0 h 2305"/>
                <a:gd name="T44" fmla="*/ 0 w 2305"/>
                <a:gd name="T45" fmla="*/ 0 h 2305"/>
                <a:gd name="T46" fmla="*/ 0 w 2305"/>
                <a:gd name="T47" fmla="*/ 0 h 2305"/>
                <a:gd name="T48" fmla="*/ 0 w 2305"/>
                <a:gd name="T49" fmla="*/ 0 h 2305"/>
                <a:gd name="T50" fmla="*/ 0 w 2305"/>
                <a:gd name="T51" fmla="*/ 0 h 2305"/>
                <a:gd name="T52" fmla="*/ 0 w 2305"/>
                <a:gd name="T53" fmla="*/ 0 h 2305"/>
                <a:gd name="T54" fmla="*/ 0 w 2305"/>
                <a:gd name="T55" fmla="*/ 0 h 2305"/>
                <a:gd name="T56" fmla="*/ 0 w 2305"/>
                <a:gd name="T57" fmla="*/ 0 h 2305"/>
                <a:gd name="T58" fmla="*/ 0 w 2305"/>
                <a:gd name="T59" fmla="*/ 0 h 2305"/>
                <a:gd name="T60" fmla="*/ 0 w 2305"/>
                <a:gd name="T61" fmla="*/ 0 h 2305"/>
                <a:gd name="T62" fmla="*/ 0 w 2305"/>
                <a:gd name="T63" fmla="*/ 0 h 2305"/>
                <a:gd name="T64" fmla="*/ 0 w 2305"/>
                <a:gd name="T65" fmla="*/ 0 h 2305"/>
                <a:gd name="T66" fmla="*/ 0 w 2305"/>
                <a:gd name="T67" fmla="*/ 0 h 2305"/>
                <a:gd name="T68" fmla="*/ 0 w 2305"/>
                <a:gd name="T69" fmla="*/ 0 h 2305"/>
                <a:gd name="T70" fmla="*/ 0 w 2305"/>
                <a:gd name="T71" fmla="*/ 0 h 2305"/>
                <a:gd name="T72" fmla="*/ 0 w 2305"/>
                <a:gd name="T73" fmla="*/ 0 h 2305"/>
                <a:gd name="T74" fmla="*/ 0 w 2305"/>
                <a:gd name="T75" fmla="*/ 0 h 2305"/>
                <a:gd name="T76" fmla="*/ 0 w 2305"/>
                <a:gd name="T77" fmla="*/ 0 h 2305"/>
                <a:gd name="T78" fmla="*/ 0 w 2305"/>
                <a:gd name="T79" fmla="*/ 0 h 2305"/>
                <a:gd name="T80" fmla="*/ 0 w 2305"/>
                <a:gd name="T81" fmla="*/ 0 h 2305"/>
                <a:gd name="T82" fmla="*/ 0 w 2305"/>
                <a:gd name="T83" fmla="*/ 0 h 2305"/>
                <a:gd name="T84" fmla="*/ 0 w 2305"/>
                <a:gd name="T85" fmla="*/ 0 h 23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05"/>
                <a:gd name="T130" fmla="*/ 0 h 2305"/>
                <a:gd name="T131" fmla="*/ 2305 w 2305"/>
                <a:gd name="T132" fmla="*/ 2305 h 230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05" h="2305">
                  <a:moveTo>
                    <a:pt x="1152" y="0"/>
                  </a:moveTo>
                  <a:lnTo>
                    <a:pt x="1212" y="1"/>
                  </a:lnTo>
                  <a:lnTo>
                    <a:pt x="1270" y="6"/>
                  </a:lnTo>
                  <a:lnTo>
                    <a:pt x="1326" y="13"/>
                  </a:lnTo>
                  <a:lnTo>
                    <a:pt x="1384" y="23"/>
                  </a:lnTo>
                  <a:lnTo>
                    <a:pt x="1439" y="37"/>
                  </a:lnTo>
                  <a:lnTo>
                    <a:pt x="1495" y="52"/>
                  </a:lnTo>
                  <a:lnTo>
                    <a:pt x="1548" y="69"/>
                  </a:lnTo>
                  <a:lnTo>
                    <a:pt x="1601" y="90"/>
                  </a:lnTo>
                  <a:lnTo>
                    <a:pt x="1651" y="114"/>
                  </a:lnTo>
                  <a:lnTo>
                    <a:pt x="1701" y="139"/>
                  </a:lnTo>
                  <a:lnTo>
                    <a:pt x="1748" y="168"/>
                  </a:lnTo>
                  <a:lnTo>
                    <a:pt x="1796" y="197"/>
                  </a:lnTo>
                  <a:lnTo>
                    <a:pt x="1841" y="229"/>
                  </a:lnTo>
                  <a:lnTo>
                    <a:pt x="1885" y="263"/>
                  </a:lnTo>
                  <a:lnTo>
                    <a:pt x="1927" y="300"/>
                  </a:lnTo>
                  <a:lnTo>
                    <a:pt x="1966" y="337"/>
                  </a:lnTo>
                  <a:lnTo>
                    <a:pt x="2005" y="377"/>
                  </a:lnTo>
                  <a:lnTo>
                    <a:pt x="2041" y="419"/>
                  </a:lnTo>
                  <a:lnTo>
                    <a:pt x="2075" y="463"/>
                  </a:lnTo>
                  <a:lnTo>
                    <a:pt x="2108" y="508"/>
                  </a:lnTo>
                  <a:lnTo>
                    <a:pt x="2137" y="555"/>
                  </a:lnTo>
                  <a:lnTo>
                    <a:pt x="2165" y="603"/>
                  </a:lnTo>
                  <a:lnTo>
                    <a:pt x="2191" y="653"/>
                  </a:lnTo>
                  <a:lnTo>
                    <a:pt x="2213" y="705"/>
                  </a:lnTo>
                  <a:lnTo>
                    <a:pt x="2235" y="757"/>
                  </a:lnTo>
                  <a:lnTo>
                    <a:pt x="2253" y="811"/>
                  </a:lnTo>
                  <a:lnTo>
                    <a:pt x="2268" y="864"/>
                  </a:lnTo>
                  <a:lnTo>
                    <a:pt x="2281" y="921"/>
                  </a:lnTo>
                  <a:lnTo>
                    <a:pt x="2292" y="977"/>
                  </a:lnTo>
                  <a:lnTo>
                    <a:pt x="2298" y="1036"/>
                  </a:lnTo>
                  <a:lnTo>
                    <a:pt x="2304" y="1093"/>
                  </a:lnTo>
                  <a:lnTo>
                    <a:pt x="2305" y="1153"/>
                  </a:lnTo>
                  <a:lnTo>
                    <a:pt x="2304" y="1212"/>
                  </a:lnTo>
                  <a:lnTo>
                    <a:pt x="2298" y="1271"/>
                  </a:lnTo>
                  <a:lnTo>
                    <a:pt x="2292" y="1327"/>
                  </a:lnTo>
                  <a:lnTo>
                    <a:pt x="2281" y="1383"/>
                  </a:lnTo>
                  <a:lnTo>
                    <a:pt x="2268" y="1440"/>
                  </a:lnTo>
                  <a:lnTo>
                    <a:pt x="2253" y="1495"/>
                  </a:lnTo>
                  <a:lnTo>
                    <a:pt x="2235" y="1547"/>
                  </a:lnTo>
                  <a:lnTo>
                    <a:pt x="2213" y="1600"/>
                  </a:lnTo>
                  <a:lnTo>
                    <a:pt x="2191" y="1651"/>
                  </a:lnTo>
                  <a:lnTo>
                    <a:pt x="2165" y="1701"/>
                  </a:lnTo>
                  <a:lnTo>
                    <a:pt x="2137" y="1749"/>
                  </a:lnTo>
                  <a:lnTo>
                    <a:pt x="2108" y="1796"/>
                  </a:lnTo>
                  <a:lnTo>
                    <a:pt x="2075" y="1841"/>
                  </a:lnTo>
                  <a:lnTo>
                    <a:pt x="2041" y="1885"/>
                  </a:lnTo>
                  <a:lnTo>
                    <a:pt x="2005" y="1927"/>
                  </a:lnTo>
                  <a:lnTo>
                    <a:pt x="1966" y="1967"/>
                  </a:lnTo>
                  <a:lnTo>
                    <a:pt x="1927" y="2005"/>
                  </a:lnTo>
                  <a:lnTo>
                    <a:pt x="1885" y="2041"/>
                  </a:lnTo>
                  <a:lnTo>
                    <a:pt x="1841" y="2075"/>
                  </a:lnTo>
                  <a:lnTo>
                    <a:pt x="1796" y="2108"/>
                  </a:lnTo>
                  <a:lnTo>
                    <a:pt x="1748" y="2137"/>
                  </a:lnTo>
                  <a:lnTo>
                    <a:pt x="1701" y="2165"/>
                  </a:lnTo>
                  <a:lnTo>
                    <a:pt x="1651" y="2191"/>
                  </a:lnTo>
                  <a:lnTo>
                    <a:pt x="1601" y="2214"/>
                  </a:lnTo>
                  <a:lnTo>
                    <a:pt x="1548" y="2235"/>
                  </a:lnTo>
                  <a:lnTo>
                    <a:pt x="1495" y="2254"/>
                  </a:lnTo>
                  <a:lnTo>
                    <a:pt x="1439" y="2268"/>
                  </a:lnTo>
                  <a:lnTo>
                    <a:pt x="1384" y="2281"/>
                  </a:lnTo>
                  <a:lnTo>
                    <a:pt x="1326" y="2291"/>
                  </a:lnTo>
                  <a:lnTo>
                    <a:pt x="1270" y="2298"/>
                  </a:lnTo>
                  <a:lnTo>
                    <a:pt x="1212" y="2303"/>
                  </a:lnTo>
                  <a:lnTo>
                    <a:pt x="1152" y="2305"/>
                  </a:lnTo>
                  <a:lnTo>
                    <a:pt x="1094" y="2303"/>
                  </a:lnTo>
                  <a:lnTo>
                    <a:pt x="1035" y="2298"/>
                  </a:lnTo>
                  <a:lnTo>
                    <a:pt x="978" y="2291"/>
                  </a:lnTo>
                  <a:lnTo>
                    <a:pt x="921" y="2281"/>
                  </a:lnTo>
                  <a:lnTo>
                    <a:pt x="865" y="2268"/>
                  </a:lnTo>
                  <a:lnTo>
                    <a:pt x="810" y="2254"/>
                  </a:lnTo>
                  <a:lnTo>
                    <a:pt x="757" y="2235"/>
                  </a:lnTo>
                  <a:lnTo>
                    <a:pt x="705" y="2214"/>
                  </a:lnTo>
                  <a:lnTo>
                    <a:pt x="654" y="2191"/>
                  </a:lnTo>
                  <a:lnTo>
                    <a:pt x="604" y="2165"/>
                  </a:lnTo>
                  <a:lnTo>
                    <a:pt x="556" y="2137"/>
                  </a:lnTo>
                  <a:lnTo>
                    <a:pt x="509" y="2108"/>
                  </a:lnTo>
                  <a:lnTo>
                    <a:pt x="465" y="2075"/>
                  </a:lnTo>
                  <a:lnTo>
                    <a:pt x="421" y="2041"/>
                  </a:lnTo>
                  <a:lnTo>
                    <a:pt x="378" y="2005"/>
                  </a:lnTo>
                  <a:lnTo>
                    <a:pt x="338" y="1967"/>
                  </a:lnTo>
                  <a:lnTo>
                    <a:pt x="301" y="1927"/>
                  </a:lnTo>
                  <a:lnTo>
                    <a:pt x="265" y="1885"/>
                  </a:lnTo>
                  <a:lnTo>
                    <a:pt x="231" y="1841"/>
                  </a:lnTo>
                  <a:lnTo>
                    <a:pt x="198" y="1796"/>
                  </a:lnTo>
                  <a:lnTo>
                    <a:pt x="168" y="1749"/>
                  </a:lnTo>
                  <a:lnTo>
                    <a:pt x="140" y="1701"/>
                  </a:lnTo>
                  <a:lnTo>
                    <a:pt x="113" y="1651"/>
                  </a:lnTo>
                  <a:lnTo>
                    <a:pt x="91" y="1600"/>
                  </a:lnTo>
                  <a:lnTo>
                    <a:pt x="70" y="1547"/>
                  </a:lnTo>
                  <a:lnTo>
                    <a:pt x="51" y="1495"/>
                  </a:lnTo>
                  <a:lnTo>
                    <a:pt x="37" y="1440"/>
                  </a:lnTo>
                  <a:lnTo>
                    <a:pt x="24" y="1383"/>
                  </a:lnTo>
                  <a:lnTo>
                    <a:pt x="14" y="1327"/>
                  </a:lnTo>
                  <a:lnTo>
                    <a:pt x="7" y="1271"/>
                  </a:lnTo>
                  <a:lnTo>
                    <a:pt x="2" y="1212"/>
                  </a:lnTo>
                  <a:lnTo>
                    <a:pt x="0" y="1153"/>
                  </a:lnTo>
                  <a:lnTo>
                    <a:pt x="2" y="1093"/>
                  </a:lnTo>
                  <a:lnTo>
                    <a:pt x="7" y="1036"/>
                  </a:lnTo>
                  <a:lnTo>
                    <a:pt x="14" y="977"/>
                  </a:lnTo>
                  <a:lnTo>
                    <a:pt x="24" y="921"/>
                  </a:lnTo>
                  <a:lnTo>
                    <a:pt x="37" y="864"/>
                  </a:lnTo>
                  <a:lnTo>
                    <a:pt x="51" y="811"/>
                  </a:lnTo>
                  <a:lnTo>
                    <a:pt x="70" y="757"/>
                  </a:lnTo>
                  <a:lnTo>
                    <a:pt x="91" y="705"/>
                  </a:lnTo>
                  <a:lnTo>
                    <a:pt x="113" y="653"/>
                  </a:lnTo>
                  <a:lnTo>
                    <a:pt x="140" y="603"/>
                  </a:lnTo>
                  <a:lnTo>
                    <a:pt x="168" y="555"/>
                  </a:lnTo>
                  <a:lnTo>
                    <a:pt x="198" y="508"/>
                  </a:lnTo>
                  <a:lnTo>
                    <a:pt x="231" y="463"/>
                  </a:lnTo>
                  <a:lnTo>
                    <a:pt x="265" y="419"/>
                  </a:lnTo>
                  <a:lnTo>
                    <a:pt x="301" y="377"/>
                  </a:lnTo>
                  <a:lnTo>
                    <a:pt x="338" y="337"/>
                  </a:lnTo>
                  <a:lnTo>
                    <a:pt x="378" y="300"/>
                  </a:lnTo>
                  <a:lnTo>
                    <a:pt x="421" y="263"/>
                  </a:lnTo>
                  <a:lnTo>
                    <a:pt x="465" y="229"/>
                  </a:lnTo>
                  <a:lnTo>
                    <a:pt x="509" y="197"/>
                  </a:lnTo>
                  <a:lnTo>
                    <a:pt x="556" y="168"/>
                  </a:lnTo>
                  <a:lnTo>
                    <a:pt x="604" y="139"/>
                  </a:lnTo>
                  <a:lnTo>
                    <a:pt x="654" y="114"/>
                  </a:lnTo>
                  <a:lnTo>
                    <a:pt x="705" y="90"/>
                  </a:lnTo>
                  <a:lnTo>
                    <a:pt x="757" y="69"/>
                  </a:lnTo>
                  <a:lnTo>
                    <a:pt x="810" y="52"/>
                  </a:lnTo>
                  <a:lnTo>
                    <a:pt x="865" y="37"/>
                  </a:lnTo>
                  <a:lnTo>
                    <a:pt x="921" y="23"/>
                  </a:lnTo>
                  <a:lnTo>
                    <a:pt x="978" y="13"/>
                  </a:lnTo>
                  <a:lnTo>
                    <a:pt x="1035" y="6"/>
                  </a:lnTo>
                  <a:lnTo>
                    <a:pt x="1094" y="1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rgbClr val="AB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EF47E5DB-703F-421C-9B20-171B54F08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1813"/>
              <a:ext cx="748" cy="748"/>
            </a:xfrm>
            <a:custGeom>
              <a:avLst/>
              <a:gdLst>
                <a:gd name="T0" fmla="*/ 0 w 2244"/>
                <a:gd name="T1" fmla="*/ 0 h 2243"/>
                <a:gd name="T2" fmla="*/ 0 w 2244"/>
                <a:gd name="T3" fmla="*/ 0 h 2243"/>
                <a:gd name="T4" fmla="*/ 0 w 2244"/>
                <a:gd name="T5" fmla="*/ 0 h 2243"/>
                <a:gd name="T6" fmla="*/ 0 w 2244"/>
                <a:gd name="T7" fmla="*/ 0 h 2243"/>
                <a:gd name="T8" fmla="*/ 0 w 2244"/>
                <a:gd name="T9" fmla="*/ 0 h 2243"/>
                <a:gd name="T10" fmla="*/ 0 w 2244"/>
                <a:gd name="T11" fmla="*/ 0 h 2243"/>
                <a:gd name="T12" fmla="*/ 0 w 2244"/>
                <a:gd name="T13" fmla="*/ 0 h 2243"/>
                <a:gd name="T14" fmla="*/ 0 w 2244"/>
                <a:gd name="T15" fmla="*/ 0 h 2243"/>
                <a:gd name="T16" fmla="*/ 0 w 2244"/>
                <a:gd name="T17" fmla="*/ 0 h 2243"/>
                <a:gd name="T18" fmla="*/ 0 w 2244"/>
                <a:gd name="T19" fmla="*/ 0 h 2243"/>
                <a:gd name="T20" fmla="*/ 0 w 2244"/>
                <a:gd name="T21" fmla="*/ 0 h 2243"/>
                <a:gd name="T22" fmla="*/ 0 w 2244"/>
                <a:gd name="T23" fmla="*/ 0 h 2243"/>
                <a:gd name="T24" fmla="*/ 0 w 2244"/>
                <a:gd name="T25" fmla="*/ 0 h 2243"/>
                <a:gd name="T26" fmla="*/ 0 w 2244"/>
                <a:gd name="T27" fmla="*/ 0 h 2243"/>
                <a:gd name="T28" fmla="*/ 0 w 2244"/>
                <a:gd name="T29" fmla="*/ 0 h 2243"/>
                <a:gd name="T30" fmla="*/ 0 w 2244"/>
                <a:gd name="T31" fmla="*/ 0 h 2243"/>
                <a:gd name="T32" fmla="*/ 0 w 2244"/>
                <a:gd name="T33" fmla="*/ 0 h 2243"/>
                <a:gd name="T34" fmla="*/ 0 w 2244"/>
                <a:gd name="T35" fmla="*/ 0 h 2243"/>
                <a:gd name="T36" fmla="*/ 0 w 2244"/>
                <a:gd name="T37" fmla="*/ 0 h 2243"/>
                <a:gd name="T38" fmla="*/ 0 w 2244"/>
                <a:gd name="T39" fmla="*/ 0 h 2243"/>
                <a:gd name="T40" fmla="*/ 0 w 2244"/>
                <a:gd name="T41" fmla="*/ 0 h 2243"/>
                <a:gd name="T42" fmla="*/ 0 w 2244"/>
                <a:gd name="T43" fmla="*/ 0 h 2243"/>
                <a:gd name="T44" fmla="*/ 0 w 2244"/>
                <a:gd name="T45" fmla="*/ 0 h 2243"/>
                <a:gd name="T46" fmla="*/ 0 w 2244"/>
                <a:gd name="T47" fmla="*/ 0 h 2243"/>
                <a:gd name="T48" fmla="*/ 0 w 2244"/>
                <a:gd name="T49" fmla="*/ 0 h 2243"/>
                <a:gd name="T50" fmla="*/ 0 w 2244"/>
                <a:gd name="T51" fmla="*/ 0 h 2243"/>
                <a:gd name="T52" fmla="*/ 0 w 2244"/>
                <a:gd name="T53" fmla="*/ 0 h 2243"/>
                <a:gd name="T54" fmla="*/ 0 w 2244"/>
                <a:gd name="T55" fmla="*/ 0 h 2243"/>
                <a:gd name="T56" fmla="*/ 0 w 2244"/>
                <a:gd name="T57" fmla="*/ 0 h 2243"/>
                <a:gd name="T58" fmla="*/ 0 w 2244"/>
                <a:gd name="T59" fmla="*/ 0 h 2243"/>
                <a:gd name="T60" fmla="*/ 0 w 2244"/>
                <a:gd name="T61" fmla="*/ 0 h 2243"/>
                <a:gd name="T62" fmla="*/ 0 w 2244"/>
                <a:gd name="T63" fmla="*/ 0 h 2243"/>
                <a:gd name="T64" fmla="*/ 0 w 2244"/>
                <a:gd name="T65" fmla="*/ 0 h 2243"/>
                <a:gd name="T66" fmla="*/ 0 w 2244"/>
                <a:gd name="T67" fmla="*/ 0 h 2243"/>
                <a:gd name="T68" fmla="*/ 0 w 2244"/>
                <a:gd name="T69" fmla="*/ 0 h 2243"/>
                <a:gd name="T70" fmla="*/ 0 w 2244"/>
                <a:gd name="T71" fmla="*/ 0 h 2243"/>
                <a:gd name="T72" fmla="*/ 0 w 2244"/>
                <a:gd name="T73" fmla="*/ 0 h 2243"/>
                <a:gd name="T74" fmla="*/ 0 w 2244"/>
                <a:gd name="T75" fmla="*/ 0 h 2243"/>
                <a:gd name="T76" fmla="*/ 0 w 2244"/>
                <a:gd name="T77" fmla="*/ 0 h 2243"/>
                <a:gd name="T78" fmla="*/ 0 w 2244"/>
                <a:gd name="T79" fmla="*/ 0 h 2243"/>
                <a:gd name="T80" fmla="*/ 0 w 2244"/>
                <a:gd name="T81" fmla="*/ 0 h 2243"/>
                <a:gd name="T82" fmla="*/ 0 w 2244"/>
                <a:gd name="T83" fmla="*/ 0 h 2243"/>
                <a:gd name="T84" fmla="*/ 0 w 2244"/>
                <a:gd name="T85" fmla="*/ 0 h 22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44"/>
                <a:gd name="T130" fmla="*/ 0 h 2243"/>
                <a:gd name="T131" fmla="*/ 2244 w 2244"/>
                <a:gd name="T132" fmla="*/ 2243 h 224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44" h="2243">
                  <a:moveTo>
                    <a:pt x="1122" y="0"/>
                  </a:moveTo>
                  <a:lnTo>
                    <a:pt x="1181" y="1"/>
                  </a:lnTo>
                  <a:lnTo>
                    <a:pt x="1236" y="5"/>
                  </a:lnTo>
                  <a:lnTo>
                    <a:pt x="1293" y="13"/>
                  </a:lnTo>
                  <a:lnTo>
                    <a:pt x="1348" y="22"/>
                  </a:lnTo>
                  <a:lnTo>
                    <a:pt x="1403" y="35"/>
                  </a:lnTo>
                  <a:lnTo>
                    <a:pt x="1456" y="50"/>
                  </a:lnTo>
                  <a:lnTo>
                    <a:pt x="1507" y="68"/>
                  </a:lnTo>
                  <a:lnTo>
                    <a:pt x="1559" y="87"/>
                  </a:lnTo>
                  <a:lnTo>
                    <a:pt x="1608" y="110"/>
                  </a:lnTo>
                  <a:lnTo>
                    <a:pt x="1656" y="134"/>
                  </a:lnTo>
                  <a:lnTo>
                    <a:pt x="1703" y="161"/>
                  </a:lnTo>
                  <a:lnTo>
                    <a:pt x="1749" y="191"/>
                  </a:lnTo>
                  <a:lnTo>
                    <a:pt x="1792" y="223"/>
                  </a:lnTo>
                  <a:lnTo>
                    <a:pt x="1835" y="255"/>
                  </a:lnTo>
                  <a:lnTo>
                    <a:pt x="1876" y="291"/>
                  </a:lnTo>
                  <a:lnTo>
                    <a:pt x="1915" y="329"/>
                  </a:lnTo>
                  <a:lnTo>
                    <a:pt x="1952" y="366"/>
                  </a:lnTo>
                  <a:lnTo>
                    <a:pt x="1987" y="407"/>
                  </a:lnTo>
                  <a:lnTo>
                    <a:pt x="2022" y="449"/>
                  </a:lnTo>
                  <a:lnTo>
                    <a:pt x="2053" y="493"/>
                  </a:lnTo>
                  <a:lnTo>
                    <a:pt x="2083" y="539"/>
                  </a:lnTo>
                  <a:lnTo>
                    <a:pt x="2108" y="586"/>
                  </a:lnTo>
                  <a:lnTo>
                    <a:pt x="2134" y="635"/>
                  </a:lnTo>
                  <a:lnTo>
                    <a:pt x="2156" y="684"/>
                  </a:lnTo>
                  <a:lnTo>
                    <a:pt x="2176" y="735"/>
                  </a:lnTo>
                  <a:lnTo>
                    <a:pt x="2195" y="787"/>
                  </a:lnTo>
                  <a:lnTo>
                    <a:pt x="2209" y="841"/>
                  </a:lnTo>
                  <a:lnTo>
                    <a:pt x="2222" y="895"/>
                  </a:lnTo>
                  <a:lnTo>
                    <a:pt x="2231" y="951"/>
                  </a:lnTo>
                  <a:lnTo>
                    <a:pt x="2240" y="1006"/>
                  </a:lnTo>
                  <a:lnTo>
                    <a:pt x="2243" y="1063"/>
                  </a:lnTo>
                  <a:lnTo>
                    <a:pt x="2244" y="1121"/>
                  </a:lnTo>
                  <a:lnTo>
                    <a:pt x="2243" y="1179"/>
                  </a:lnTo>
                  <a:lnTo>
                    <a:pt x="2240" y="1236"/>
                  </a:lnTo>
                  <a:lnTo>
                    <a:pt x="2231" y="1292"/>
                  </a:lnTo>
                  <a:lnTo>
                    <a:pt x="2222" y="1347"/>
                  </a:lnTo>
                  <a:lnTo>
                    <a:pt x="2209" y="1401"/>
                  </a:lnTo>
                  <a:lnTo>
                    <a:pt x="2195" y="1453"/>
                  </a:lnTo>
                  <a:lnTo>
                    <a:pt x="2176" y="1506"/>
                  </a:lnTo>
                  <a:lnTo>
                    <a:pt x="2156" y="1556"/>
                  </a:lnTo>
                  <a:lnTo>
                    <a:pt x="2134" y="1607"/>
                  </a:lnTo>
                  <a:lnTo>
                    <a:pt x="2108" y="1655"/>
                  </a:lnTo>
                  <a:lnTo>
                    <a:pt x="2083" y="1702"/>
                  </a:lnTo>
                  <a:lnTo>
                    <a:pt x="2053" y="1747"/>
                  </a:lnTo>
                  <a:lnTo>
                    <a:pt x="2022" y="1792"/>
                  </a:lnTo>
                  <a:lnTo>
                    <a:pt x="1987" y="1834"/>
                  </a:lnTo>
                  <a:lnTo>
                    <a:pt x="1952" y="1874"/>
                  </a:lnTo>
                  <a:lnTo>
                    <a:pt x="1915" y="1914"/>
                  </a:lnTo>
                  <a:lnTo>
                    <a:pt x="1876" y="1950"/>
                  </a:lnTo>
                  <a:lnTo>
                    <a:pt x="1835" y="1986"/>
                  </a:lnTo>
                  <a:lnTo>
                    <a:pt x="1792" y="2019"/>
                  </a:lnTo>
                  <a:lnTo>
                    <a:pt x="1749" y="2051"/>
                  </a:lnTo>
                  <a:lnTo>
                    <a:pt x="1703" y="2080"/>
                  </a:lnTo>
                  <a:lnTo>
                    <a:pt x="1656" y="2107"/>
                  </a:lnTo>
                  <a:lnTo>
                    <a:pt x="1608" y="2132"/>
                  </a:lnTo>
                  <a:lnTo>
                    <a:pt x="1559" y="2154"/>
                  </a:lnTo>
                  <a:lnTo>
                    <a:pt x="1507" y="2174"/>
                  </a:lnTo>
                  <a:lnTo>
                    <a:pt x="1456" y="2192"/>
                  </a:lnTo>
                  <a:lnTo>
                    <a:pt x="1403" y="2206"/>
                  </a:lnTo>
                  <a:lnTo>
                    <a:pt x="1348" y="2221"/>
                  </a:lnTo>
                  <a:lnTo>
                    <a:pt x="1293" y="2229"/>
                  </a:lnTo>
                  <a:lnTo>
                    <a:pt x="1236" y="2237"/>
                  </a:lnTo>
                  <a:lnTo>
                    <a:pt x="1181" y="2240"/>
                  </a:lnTo>
                  <a:lnTo>
                    <a:pt x="1122" y="2243"/>
                  </a:lnTo>
                  <a:lnTo>
                    <a:pt x="1065" y="2240"/>
                  </a:lnTo>
                  <a:lnTo>
                    <a:pt x="1009" y="2237"/>
                  </a:lnTo>
                  <a:lnTo>
                    <a:pt x="952" y="2229"/>
                  </a:lnTo>
                  <a:lnTo>
                    <a:pt x="896" y="2221"/>
                  </a:lnTo>
                  <a:lnTo>
                    <a:pt x="842" y="2206"/>
                  </a:lnTo>
                  <a:lnTo>
                    <a:pt x="789" y="2192"/>
                  </a:lnTo>
                  <a:lnTo>
                    <a:pt x="738" y="2174"/>
                  </a:lnTo>
                  <a:lnTo>
                    <a:pt x="687" y="2154"/>
                  </a:lnTo>
                  <a:lnTo>
                    <a:pt x="637" y="2132"/>
                  </a:lnTo>
                  <a:lnTo>
                    <a:pt x="588" y="2107"/>
                  </a:lnTo>
                  <a:lnTo>
                    <a:pt x="543" y="2080"/>
                  </a:lnTo>
                  <a:lnTo>
                    <a:pt x="497" y="2051"/>
                  </a:lnTo>
                  <a:lnTo>
                    <a:pt x="452" y="2019"/>
                  </a:lnTo>
                  <a:lnTo>
                    <a:pt x="410" y="1986"/>
                  </a:lnTo>
                  <a:lnTo>
                    <a:pt x="369" y="1950"/>
                  </a:lnTo>
                  <a:lnTo>
                    <a:pt x="329" y="1914"/>
                  </a:lnTo>
                  <a:lnTo>
                    <a:pt x="293" y="1874"/>
                  </a:lnTo>
                  <a:lnTo>
                    <a:pt x="257" y="1834"/>
                  </a:lnTo>
                  <a:lnTo>
                    <a:pt x="224" y="1792"/>
                  </a:lnTo>
                  <a:lnTo>
                    <a:pt x="192" y="1747"/>
                  </a:lnTo>
                  <a:lnTo>
                    <a:pt x="163" y="1702"/>
                  </a:lnTo>
                  <a:lnTo>
                    <a:pt x="137" y="1655"/>
                  </a:lnTo>
                  <a:lnTo>
                    <a:pt x="112" y="1607"/>
                  </a:lnTo>
                  <a:lnTo>
                    <a:pt x="89" y="1556"/>
                  </a:lnTo>
                  <a:lnTo>
                    <a:pt x="69" y="1506"/>
                  </a:lnTo>
                  <a:lnTo>
                    <a:pt x="51" y="1453"/>
                  </a:lnTo>
                  <a:lnTo>
                    <a:pt x="36" y="1401"/>
                  </a:lnTo>
                  <a:lnTo>
                    <a:pt x="24" y="1347"/>
                  </a:lnTo>
                  <a:lnTo>
                    <a:pt x="14" y="1292"/>
                  </a:lnTo>
                  <a:lnTo>
                    <a:pt x="6" y="1236"/>
                  </a:lnTo>
                  <a:lnTo>
                    <a:pt x="1" y="1179"/>
                  </a:lnTo>
                  <a:lnTo>
                    <a:pt x="0" y="1121"/>
                  </a:lnTo>
                  <a:lnTo>
                    <a:pt x="1" y="1063"/>
                  </a:lnTo>
                  <a:lnTo>
                    <a:pt x="6" y="1006"/>
                  </a:lnTo>
                  <a:lnTo>
                    <a:pt x="14" y="951"/>
                  </a:lnTo>
                  <a:lnTo>
                    <a:pt x="24" y="895"/>
                  </a:lnTo>
                  <a:lnTo>
                    <a:pt x="36" y="841"/>
                  </a:lnTo>
                  <a:lnTo>
                    <a:pt x="51" y="787"/>
                  </a:lnTo>
                  <a:lnTo>
                    <a:pt x="69" y="735"/>
                  </a:lnTo>
                  <a:lnTo>
                    <a:pt x="89" y="684"/>
                  </a:lnTo>
                  <a:lnTo>
                    <a:pt x="112" y="635"/>
                  </a:lnTo>
                  <a:lnTo>
                    <a:pt x="137" y="586"/>
                  </a:lnTo>
                  <a:lnTo>
                    <a:pt x="163" y="539"/>
                  </a:lnTo>
                  <a:lnTo>
                    <a:pt x="192" y="493"/>
                  </a:lnTo>
                  <a:lnTo>
                    <a:pt x="224" y="449"/>
                  </a:lnTo>
                  <a:lnTo>
                    <a:pt x="257" y="407"/>
                  </a:lnTo>
                  <a:lnTo>
                    <a:pt x="293" y="366"/>
                  </a:lnTo>
                  <a:lnTo>
                    <a:pt x="329" y="329"/>
                  </a:lnTo>
                  <a:lnTo>
                    <a:pt x="369" y="291"/>
                  </a:lnTo>
                  <a:lnTo>
                    <a:pt x="410" y="255"/>
                  </a:lnTo>
                  <a:lnTo>
                    <a:pt x="452" y="223"/>
                  </a:lnTo>
                  <a:lnTo>
                    <a:pt x="497" y="191"/>
                  </a:lnTo>
                  <a:lnTo>
                    <a:pt x="543" y="161"/>
                  </a:lnTo>
                  <a:lnTo>
                    <a:pt x="588" y="134"/>
                  </a:lnTo>
                  <a:lnTo>
                    <a:pt x="637" y="110"/>
                  </a:lnTo>
                  <a:lnTo>
                    <a:pt x="687" y="87"/>
                  </a:lnTo>
                  <a:lnTo>
                    <a:pt x="738" y="68"/>
                  </a:lnTo>
                  <a:lnTo>
                    <a:pt x="789" y="50"/>
                  </a:lnTo>
                  <a:lnTo>
                    <a:pt x="842" y="35"/>
                  </a:lnTo>
                  <a:lnTo>
                    <a:pt x="896" y="22"/>
                  </a:lnTo>
                  <a:lnTo>
                    <a:pt x="952" y="13"/>
                  </a:lnTo>
                  <a:lnTo>
                    <a:pt x="1009" y="5"/>
                  </a:lnTo>
                  <a:lnTo>
                    <a:pt x="1065" y="1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rgbClr val="BD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562BE9F8-5EAE-4EE2-AC22-265DD6E50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" y="1823"/>
              <a:ext cx="727" cy="727"/>
            </a:xfrm>
            <a:custGeom>
              <a:avLst/>
              <a:gdLst>
                <a:gd name="T0" fmla="*/ 0 w 2181"/>
                <a:gd name="T1" fmla="*/ 0 h 2181"/>
                <a:gd name="T2" fmla="*/ 0 w 2181"/>
                <a:gd name="T3" fmla="*/ 0 h 2181"/>
                <a:gd name="T4" fmla="*/ 0 w 2181"/>
                <a:gd name="T5" fmla="*/ 0 h 2181"/>
                <a:gd name="T6" fmla="*/ 0 w 2181"/>
                <a:gd name="T7" fmla="*/ 0 h 2181"/>
                <a:gd name="T8" fmla="*/ 0 w 2181"/>
                <a:gd name="T9" fmla="*/ 0 h 2181"/>
                <a:gd name="T10" fmla="*/ 0 w 2181"/>
                <a:gd name="T11" fmla="*/ 0 h 2181"/>
                <a:gd name="T12" fmla="*/ 0 w 2181"/>
                <a:gd name="T13" fmla="*/ 0 h 2181"/>
                <a:gd name="T14" fmla="*/ 0 w 2181"/>
                <a:gd name="T15" fmla="*/ 0 h 2181"/>
                <a:gd name="T16" fmla="*/ 0 w 2181"/>
                <a:gd name="T17" fmla="*/ 0 h 2181"/>
                <a:gd name="T18" fmla="*/ 0 w 2181"/>
                <a:gd name="T19" fmla="*/ 0 h 2181"/>
                <a:gd name="T20" fmla="*/ 0 w 2181"/>
                <a:gd name="T21" fmla="*/ 0 h 2181"/>
                <a:gd name="T22" fmla="*/ 0 w 2181"/>
                <a:gd name="T23" fmla="*/ 0 h 2181"/>
                <a:gd name="T24" fmla="*/ 0 w 2181"/>
                <a:gd name="T25" fmla="*/ 0 h 2181"/>
                <a:gd name="T26" fmla="*/ 0 w 2181"/>
                <a:gd name="T27" fmla="*/ 0 h 2181"/>
                <a:gd name="T28" fmla="*/ 0 w 2181"/>
                <a:gd name="T29" fmla="*/ 0 h 2181"/>
                <a:gd name="T30" fmla="*/ 0 w 2181"/>
                <a:gd name="T31" fmla="*/ 0 h 2181"/>
                <a:gd name="T32" fmla="*/ 0 w 2181"/>
                <a:gd name="T33" fmla="*/ 0 h 2181"/>
                <a:gd name="T34" fmla="*/ 0 w 2181"/>
                <a:gd name="T35" fmla="*/ 0 h 2181"/>
                <a:gd name="T36" fmla="*/ 0 w 2181"/>
                <a:gd name="T37" fmla="*/ 0 h 2181"/>
                <a:gd name="T38" fmla="*/ 0 w 2181"/>
                <a:gd name="T39" fmla="*/ 0 h 2181"/>
                <a:gd name="T40" fmla="*/ 0 w 2181"/>
                <a:gd name="T41" fmla="*/ 0 h 2181"/>
                <a:gd name="T42" fmla="*/ 0 w 2181"/>
                <a:gd name="T43" fmla="*/ 0 h 2181"/>
                <a:gd name="T44" fmla="*/ 0 w 2181"/>
                <a:gd name="T45" fmla="*/ 0 h 2181"/>
                <a:gd name="T46" fmla="*/ 0 w 2181"/>
                <a:gd name="T47" fmla="*/ 0 h 2181"/>
                <a:gd name="T48" fmla="*/ 0 w 2181"/>
                <a:gd name="T49" fmla="*/ 0 h 2181"/>
                <a:gd name="T50" fmla="*/ 0 w 2181"/>
                <a:gd name="T51" fmla="*/ 0 h 2181"/>
                <a:gd name="T52" fmla="*/ 0 w 2181"/>
                <a:gd name="T53" fmla="*/ 0 h 2181"/>
                <a:gd name="T54" fmla="*/ 0 w 2181"/>
                <a:gd name="T55" fmla="*/ 0 h 2181"/>
                <a:gd name="T56" fmla="*/ 0 w 2181"/>
                <a:gd name="T57" fmla="*/ 0 h 2181"/>
                <a:gd name="T58" fmla="*/ 0 w 2181"/>
                <a:gd name="T59" fmla="*/ 0 h 2181"/>
                <a:gd name="T60" fmla="*/ 0 w 2181"/>
                <a:gd name="T61" fmla="*/ 0 h 2181"/>
                <a:gd name="T62" fmla="*/ 0 w 2181"/>
                <a:gd name="T63" fmla="*/ 0 h 2181"/>
                <a:gd name="T64" fmla="*/ 0 w 2181"/>
                <a:gd name="T65" fmla="*/ 0 h 2181"/>
                <a:gd name="T66" fmla="*/ 0 w 2181"/>
                <a:gd name="T67" fmla="*/ 0 h 2181"/>
                <a:gd name="T68" fmla="*/ 0 w 2181"/>
                <a:gd name="T69" fmla="*/ 0 h 2181"/>
                <a:gd name="T70" fmla="*/ 0 w 2181"/>
                <a:gd name="T71" fmla="*/ 0 h 2181"/>
                <a:gd name="T72" fmla="*/ 0 w 2181"/>
                <a:gd name="T73" fmla="*/ 0 h 2181"/>
                <a:gd name="T74" fmla="*/ 0 w 2181"/>
                <a:gd name="T75" fmla="*/ 0 h 2181"/>
                <a:gd name="T76" fmla="*/ 0 w 2181"/>
                <a:gd name="T77" fmla="*/ 0 h 2181"/>
                <a:gd name="T78" fmla="*/ 0 w 2181"/>
                <a:gd name="T79" fmla="*/ 0 h 2181"/>
                <a:gd name="T80" fmla="*/ 0 w 2181"/>
                <a:gd name="T81" fmla="*/ 0 h 2181"/>
                <a:gd name="T82" fmla="*/ 0 w 2181"/>
                <a:gd name="T83" fmla="*/ 0 h 2181"/>
                <a:gd name="T84" fmla="*/ 0 w 2181"/>
                <a:gd name="T85" fmla="*/ 0 h 218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81"/>
                <a:gd name="T130" fmla="*/ 0 h 2181"/>
                <a:gd name="T131" fmla="*/ 2181 w 2181"/>
                <a:gd name="T132" fmla="*/ 2181 h 218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81" h="2181">
                  <a:moveTo>
                    <a:pt x="1090" y="0"/>
                  </a:moveTo>
                  <a:lnTo>
                    <a:pt x="1146" y="1"/>
                  </a:lnTo>
                  <a:lnTo>
                    <a:pt x="1202" y="5"/>
                  </a:lnTo>
                  <a:lnTo>
                    <a:pt x="1257" y="13"/>
                  </a:lnTo>
                  <a:lnTo>
                    <a:pt x="1310" y="22"/>
                  </a:lnTo>
                  <a:lnTo>
                    <a:pt x="1363" y="34"/>
                  </a:lnTo>
                  <a:lnTo>
                    <a:pt x="1415" y="48"/>
                  </a:lnTo>
                  <a:lnTo>
                    <a:pt x="1465" y="65"/>
                  </a:lnTo>
                  <a:lnTo>
                    <a:pt x="1513" y="86"/>
                  </a:lnTo>
                  <a:lnTo>
                    <a:pt x="1562" y="107"/>
                  </a:lnTo>
                  <a:lnTo>
                    <a:pt x="1610" y="131"/>
                  </a:lnTo>
                  <a:lnTo>
                    <a:pt x="1655" y="158"/>
                  </a:lnTo>
                  <a:lnTo>
                    <a:pt x="1700" y="186"/>
                  </a:lnTo>
                  <a:lnTo>
                    <a:pt x="1742" y="217"/>
                  </a:lnTo>
                  <a:lnTo>
                    <a:pt x="1783" y="249"/>
                  </a:lnTo>
                  <a:lnTo>
                    <a:pt x="1823" y="283"/>
                  </a:lnTo>
                  <a:lnTo>
                    <a:pt x="1861" y="320"/>
                  </a:lnTo>
                  <a:lnTo>
                    <a:pt x="1897" y="357"/>
                  </a:lnTo>
                  <a:lnTo>
                    <a:pt x="1931" y="397"/>
                  </a:lnTo>
                  <a:lnTo>
                    <a:pt x="1964" y="438"/>
                  </a:lnTo>
                  <a:lnTo>
                    <a:pt x="1994" y="480"/>
                  </a:lnTo>
                  <a:lnTo>
                    <a:pt x="2022" y="525"/>
                  </a:lnTo>
                  <a:lnTo>
                    <a:pt x="2048" y="571"/>
                  </a:lnTo>
                  <a:lnTo>
                    <a:pt x="2073" y="617"/>
                  </a:lnTo>
                  <a:lnTo>
                    <a:pt x="2095" y="666"/>
                  </a:lnTo>
                  <a:lnTo>
                    <a:pt x="2115" y="716"/>
                  </a:lnTo>
                  <a:lnTo>
                    <a:pt x="2132" y="766"/>
                  </a:lnTo>
                  <a:lnTo>
                    <a:pt x="2146" y="819"/>
                  </a:lnTo>
                  <a:lnTo>
                    <a:pt x="2158" y="872"/>
                  </a:lnTo>
                  <a:lnTo>
                    <a:pt x="2167" y="924"/>
                  </a:lnTo>
                  <a:lnTo>
                    <a:pt x="2176" y="979"/>
                  </a:lnTo>
                  <a:lnTo>
                    <a:pt x="2179" y="1036"/>
                  </a:lnTo>
                  <a:lnTo>
                    <a:pt x="2181" y="1091"/>
                  </a:lnTo>
                  <a:lnTo>
                    <a:pt x="2179" y="1147"/>
                  </a:lnTo>
                  <a:lnTo>
                    <a:pt x="2176" y="1202"/>
                  </a:lnTo>
                  <a:lnTo>
                    <a:pt x="2167" y="1256"/>
                  </a:lnTo>
                  <a:lnTo>
                    <a:pt x="2158" y="1310"/>
                  </a:lnTo>
                  <a:lnTo>
                    <a:pt x="2146" y="1364"/>
                  </a:lnTo>
                  <a:lnTo>
                    <a:pt x="2132" y="1414"/>
                  </a:lnTo>
                  <a:lnTo>
                    <a:pt x="2115" y="1465"/>
                  </a:lnTo>
                  <a:lnTo>
                    <a:pt x="2095" y="1515"/>
                  </a:lnTo>
                  <a:lnTo>
                    <a:pt x="2073" y="1562"/>
                  </a:lnTo>
                  <a:lnTo>
                    <a:pt x="2048" y="1609"/>
                  </a:lnTo>
                  <a:lnTo>
                    <a:pt x="2022" y="1656"/>
                  </a:lnTo>
                  <a:lnTo>
                    <a:pt x="1994" y="1700"/>
                  </a:lnTo>
                  <a:lnTo>
                    <a:pt x="1964" y="1742"/>
                  </a:lnTo>
                  <a:lnTo>
                    <a:pt x="1931" y="1784"/>
                  </a:lnTo>
                  <a:lnTo>
                    <a:pt x="1897" y="1823"/>
                  </a:lnTo>
                  <a:lnTo>
                    <a:pt x="1861" y="1861"/>
                  </a:lnTo>
                  <a:lnTo>
                    <a:pt x="1823" y="1897"/>
                  </a:lnTo>
                  <a:lnTo>
                    <a:pt x="1783" y="1931"/>
                  </a:lnTo>
                  <a:lnTo>
                    <a:pt x="1742" y="1965"/>
                  </a:lnTo>
                  <a:lnTo>
                    <a:pt x="1700" y="1995"/>
                  </a:lnTo>
                  <a:lnTo>
                    <a:pt x="1655" y="2022"/>
                  </a:lnTo>
                  <a:lnTo>
                    <a:pt x="1610" y="2049"/>
                  </a:lnTo>
                  <a:lnTo>
                    <a:pt x="1562" y="2073"/>
                  </a:lnTo>
                  <a:lnTo>
                    <a:pt x="1513" y="2094"/>
                  </a:lnTo>
                  <a:lnTo>
                    <a:pt x="1465" y="2114"/>
                  </a:lnTo>
                  <a:lnTo>
                    <a:pt x="1415" y="2132"/>
                  </a:lnTo>
                  <a:lnTo>
                    <a:pt x="1363" y="2146"/>
                  </a:lnTo>
                  <a:lnTo>
                    <a:pt x="1310" y="2158"/>
                  </a:lnTo>
                  <a:lnTo>
                    <a:pt x="1257" y="2167"/>
                  </a:lnTo>
                  <a:lnTo>
                    <a:pt x="1202" y="2175"/>
                  </a:lnTo>
                  <a:lnTo>
                    <a:pt x="1146" y="2179"/>
                  </a:lnTo>
                  <a:lnTo>
                    <a:pt x="1090" y="2181"/>
                  </a:lnTo>
                  <a:lnTo>
                    <a:pt x="1035" y="2179"/>
                  </a:lnTo>
                  <a:lnTo>
                    <a:pt x="980" y="2175"/>
                  </a:lnTo>
                  <a:lnTo>
                    <a:pt x="925" y="2167"/>
                  </a:lnTo>
                  <a:lnTo>
                    <a:pt x="871" y="2158"/>
                  </a:lnTo>
                  <a:lnTo>
                    <a:pt x="818" y="2146"/>
                  </a:lnTo>
                  <a:lnTo>
                    <a:pt x="767" y="2132"/>
                  </a:lnTo>
                  <a:lnTo>
                    <a:pt x="717" y="2114"/>
                  </a:lnTo>
                  <a:lnTo>
                    <a:pt x="667" y="2094"/>
                  </a:lnTo>
                  <a:lnTo>
                    <a:pt x="619" y="2073"/>
                  </a:lnTo>
                  <a:lnTo>
                    <a:pt x="571" y="2049"/>
                  </a:lnTo>
                  <a:lnTo>
                    <a:pt x="527" y="2022"/>
                  </a:lnTo>
                  <a:lnTo>
                    <a:pt x="481" y="1995"/>
                  </a:lnTo>
                  <a:lnTo>
                    <a:pt x="439" y="1965"/>
                  </a:lnTo>
                  <a:lnTo>
                    <a:pt x="398" y="1931"/>
                  </a:lnTo>
                  <a:lnTo>
                    <a:pt x="359" y="1897"/>
                  </a:lnTo>
                  <a:lnTo>
                    <a:pt x="321" y="1861"/>
                  </a:lnTo>
                  <a:lnTo>
                    <a:pt x="285" y="1823"/>
                  </a:lnTo>
                  <a:lnTo>
                    <a:pt x="251" y="1784"/>
                  </a:lnTo>
                  <a:lnTo>
                    <a:pt x="218" y="1742"/>
                  </a:lnTo>
                  <a:lnTo>
                    <a:pt x="187" y="1700"/>
                  </a:lnTo>
                  <a:lnTo>
                    <a:pt x="159" y="1656"/>
                  </a:lnTo>
                  <a:lnTo>
                    <a:pt x="133" y="1609"/>
                  </a:lnTo>
                  <a:lnTo>
                    <a:pt x="109" y="1562"/>
                  </a:lnTo>
                  <a:lnTo>
                    <a:pt x="87" y="1515"/>
                  </a:lnTo>
                  <a:lnTo>
                    <a:pt x="66" y="1465"/>
                  </a:lnTo>
                  <a:lnTo>
                    <a:pt x="49" y="1414"/>
                  </a:lnTo>
                  <a:lnTo>
                    <a:pt x="35" y="1364"/>
                  </a:lnTo>
                  <a:lnTo>
                    <a:pt x="23" y="1310"/>
                  </a:lnTo>
                  <a:lnTo>
                    <a:pt x="14" y="1256"/>
                  </a:lnTo>
                  <a:lnTo>
                    <a:pt x="6" y="1202"/>
                  </a:lnTo>
                  <a:lnTo>
                    <a:pt x="2" y="1147"/>
                  </a:lnTo>
                  <a:lnTo>
                    <a:pt x="0" y="1091"/>
                  </a:lnTo>
                  <a:lnTo>
                    <a:pt x="2" y="1036"/>
                  </a:lnTo>
                  <a:lnTo>
                    <a:pt x="6" y="979"/>
                  </a:lnTo>
                  <a:lnTo>
                    <a:pt x="14" y="924"/>
                  </a:lnTo>
                  <a:lnTo>
                    <a:pt x="23" y="872"/>
                  </a:lnTo>
                  <a:lnTo>
                    <a:pt x="35" y="819"/>
                  </a:lnTo>
                  <a:lnTo>
                    <a:pt x="49" y="766"/>
                  </a:lnTo>
                  <a:lnTo>
                    <a:pt x="66" y="716"/>
                  </a:lnTo>
                  <a:lnTo>
                    <a:pt x="87" y="666"/>
                  </a:lnTo>
                  <a:lnTo>
                    <a:pt x="109" y="617"/>
                  </a:lnTo>
                  <a:lnTo>
                    <a:pt x="133" y="571"/>
                  </a:lnTo>
                  <a:lnTo>
                    <a:pt x="159" y="525"/>
                  </a:lnTo>
                  <a:lnTo>
                    <a:pt x="187" y="480"/>
                  </a:lnTo>
                  <a:lnTo>
                    <a:pt x="218" y="438"/>
                  </a:lnTo>
                  <a:lnTo>
                    <a:pt x="251" y="397"/>
                  </a:lnTo>
                  <a:lnTo>
                    <a:pt x="285" y="357"/>
                  </a:lnTo>
                  <a:lnTo>
                    <a:pt x="321" y="320"/>
                  </a:lnTo>
                  <a:lnTo>
                    <a:pt x="359" y="283"/>
                  </a:lnTo>
                  <a:lnTo>
                    <a:pt x="398" y="249"/>
                  </a:lnTo>
                  <a:lnTo>
                    <a:pt x="439" y="217"/>
                  </a:lnTo>
                  <a:lnTo>
                    <a:pt x="481" y="186"/>
                  </a:lnTo>
                  <a:lnTo>
                    <a:pt x="527" y="158"/>
                  </a:lnTo>
                  <a:lnTo>
                    <a:pt x="571" y="131"/>
                  </a:lnTo>
                  <a:lnTo>
                    <a:pt x="619" y="107"/>
                  </a:lnTo>
                  <a:lnTo>
                    <a:pt x="667" y="86"/>
                  </a:lnTo>
                  <a:lnTo>
                    <a:pt x="717" y="65"/>
                  </a:lnTo>
                  <a:lnTo>
                    <a:pt x="767" y="48"/>
                  </a:lnTo>
                  <a:lnTo>
                    <a:pt x="818" y="34"/>
                  </a:lnTo>
                  <a:lnTo>
                    <a:pt x="871" y="22"/>
                  </a:lnTo>
                  <a:lnTo>
                    <a:pt x="925" y="13"/>
                  </a:lnTo>
                  <a:lnTo>
                    <a:pt x="980" y="5"/>
                  </a:lnTo>
                  <a:lnTo>
                    <a:pt x="1035" y="1"/>
                  </a:lnTo>
                  <a:lnTo>
                    <a:pt x="109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9C02B968-0740-4BE4-87A0-A0B4EABD9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1834"/>
              <a:ext cx="707" cy="706"/>
            </a:xfrm>
            <a:custGeom>
              <a:avLst/>
              <a:gdLst>
                <a:gd name="T0" fmla="*/ 0 w 2119"/>
                <a:gd name="T1" fmla="*/ 0 h 2120"/>
                <a:gd name="T2" fmla="*/ 0 w 2119"/>
                <a:gd name="T3" fmla="*/ 0 h 2120"/>
                <a:gd name="T4" fmla="*/ 0 w 2119"/>
                <a:gd name="T5" fmla="*/ 0 h 2120"/>
                <a:gd name="T6" fmla="*/ 0 w 2119"/>
                <a:gd name="T7" fmla="*/ 0 h 2120"/>
                <a:gd name="T8" fmla="*/ 0 w 2119"/>
                <a:gd name="T9" fmla="*/ 0 h 2120"/>
                <a:gd name="T10" fmla="*/ 0 w 2119"/>
                <a:gd name="T11" fmla="*/ 0 h 2120"/>
                <a:gd name="T12" fmla="*/ 0 w 2119"/>
                <a:gd name="T13" fmla="*/ 0 h 2120"/>
                <a:gd name="T14" fmla="*/ 0 w 2119"/>
                <a:gd name="T15" fmla="*/ 0 h 2120"/>
                <a:gd name="T16" fmla="*/ 0 w 2119"/>
                <a:gd name="T17" fmla="*/ 0 h 2120"/>
                <a:gd name="T18" fmla="*/ 0 w 2119"/>
                <a:gd name="T19" fmla="*/ 0 h 2120"/>
                <a:gd name="T20" fmla="*/ 0 w 2119"/>
                <a:gd name="T21" fmla="*/ 0 h 2120"/>
                <a:gd name="T22" fmla="*/ 0 w 2119"/>
                <a:gd name="T23" fmla="*/ 0 h 2120"/>
                <a:gd name="T24" fmla="*/ 0 w 2119"/>
                <a:gd name="T25" fmla="*/ 0 h 2120"/>
                <a:gd name="T26" fmla="*/ 0 w 2119"/>
                <a:gd name="T27" fmla="*/ 0 h 2120"/>
                <a:gd name="T28" fmla="*/ 0 w 2119"/>
                <a:gd name="T29" fmla="*/ 0 h 2120"/>
                <a:gd name="T30" fmla="*/ 0 w 2119"/>
                <a:gd name="T31" fmla="*/ 0 h 2120"/>
                <a:gd name="T32" fmla="*/ 0 w 2119"/>
                <a:gd name="T33" fmla="*/ 0 h 2120"/>
                <a:gd name="T34" fmla="*/ 0 w 2119"/>
                <a:gd name="T35" fmla="*/ 0 h 2120"/>
                <a:gd name="T36" fmla="*/ 0 w 2119"/>
                <a:gd name="T37" fmla="*/ 0 h 2120"/>
                <a:gd name="T38" fmla="*/ 0 w 2119"/>
                <a:gd name="T39" fmla="*/ 0 h 2120"/>
                <a:gd name="T40" fmla="*/ 0 w 2119"/>
                <a:gd name="T41" fmla="*/ 0 h 2120"/>
                <a:gd name="T42" fmla="*/ 0 w 2119"/>
                <a:gd name="T43" fmla="*/ 0 h 2120"/>
                <a:gd name="T44" fmla="*/ 0 w 2119"/>
                <a:gd name="T45" fmla="*/ 0 h 2120"/>
                <a:gd name="T46" fmla="*/ 0 w 2119"/>
                <a:gd name="T47" fmla="*/ 0 h 2120"/>
                <a:gd name="T48" fmla="*/ 0 w 2119"/>
                <a:gd name="T49" fmla="*/ 0 h 2120"/>
                <a:gd name="T50" fmla="*/ 0 w 2119"/>
                <a:gd name="T51" fmla="*/ 0 h 2120"/>
                <a:gd name="T52" fmla="*/ 0 w 2119"/>
                <a:gd name="T53" fmla="*/ 0 h 2120"/>
                <a:gd name="T54" fmla="*/ 0 w 2119"/>
                <a:gd name="T55" fmla="*/ 0 h 2120"/>
                <a:gd name="T56" fmla="*/ 0 w 2119"/>
                <a:gd name="T57" fmla="*/ 0 h 2120"/>
                <a:gd name="T58" fmla="*/ 0 w 2119"/>
                <a:gd name="T59" fmla="*/ 0 h 2120"/>
                <a:gd name="T60" fmla="*/ 0 w 2119"/>
                <a:gd name="T61" fmla="*/ 0 h 2120"/>
                <a:gd name="T62" fmla="*/ 0 w 2119"/>
                <a:gd name="T63" fmla="*/ 0 h 2120"/>
                <a:gd name="T64" fmla="*/ 0 w 2119"/>
                <a:gd name="T65" fmla="*/ 0 h 2120"/>
                <a:gd name="T66" fmla="*/ 0 w 2119"/>
                <a:gd name="T67" fmla="*/ 0 h 2120"/>
                <a:gd name="T68" fmla="*/ 0 w 2119"/>
                <a:gd name="T69" fmla="*/ 0 h 2120"/>
                <a:gd name="T70" fmla="*/ 0 w 2119"/>
                <a:gd name="T71" fmla="*/ 0 h 2120"/>
                <a:gd name="T72" fmla="*/ 0 w 2119"/>
                <a:gd name="T73" fmla="*/ 0 h 2120"/>
                <a:gd name="T74" fmla="*/ 0 w 2119"/>
                <a:gd name="T75" fmla="*/ 0 h 2120"/>
                <a:gd name="T76" fmla="*/ 0 w 2119"/>
                <a:gd name="T77" fmla="*/ 0 h 2120"/>
                <a:gd name="T78" fmla="*/ 0 w 2119"/>
                <a:gd name="T79" fmla="*/ 0 h 2120"/>
                <a:gd name="T80" fmla="*/ 0 w 2119"/>
                <a:gd name="T81" fmla="*/ 0 h 2120"/>
                <a:gd name="T82" fmla="*/ 0 w 2119"/>
                <a:gd name="T83" fmla="*/ 0 h 2120"/>
                <a:gd name="T84" fmla="*/ 0 w 2119"/>
                <a:gd name="T85" fmla="*/ 0 h 21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19"/>
                <a:gd name="T130" fmla="*/ 0 h 2120"/>
                <a:gd name="T131" fmla="*/ 2119 w 2119"/>
                <a:gd name="T132" fmla="*/ 2120 h 21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19" h="2120">
                  <a:moveTo>
                    <a:pt x="1059" y="0"/>
                  </a:moveTo>
                  <a:lnTo>
                    <a:pt x="1114" y="2"/>
                  </a:lnTo>
                  <a:lnTo>
                    <a:pt x="1168" y="6"/>
                  </a:lnTo>
                  <a:lnTo>
                    <a:pt x="1221" y="12"/>
                  </a:lnTo>
                  <a:lnTo>
                    <a:pt x="1272" y="22"/>
                  </a:lnTo>
                  <a:lnTo>
                    <a:pt x="1324" y="34"/>
                  </a:lnTo>
                  <a:lnTo>
                    <a:pt x="1374" y="48"/>
                  </a:lnTo>
                  <a:lnTo>
                    <a:pt x="1423" y="65"/>
                  </a:lnTo>
                  <a:lnTo>
                    <a:pt x="1470" y="84"/>
                  </a:lnTo>
                  <a:lnTo>
                    <a:pt x="1518" y="105"/>
                  </a:lnTo>
                  <a:lnTo>
                    <a:pt x="1563" y="128"/>
                  </a:lnTo>
                  <a:lnTo>
                    <a:pt x="1608" y="154"/>
                  </a:lnTo>
                  <a:lnTo>
                    <a:pt x="1652" y="181"/>
                  </a:lnTo>
                  <a:lnTo>
                    <a:pt x="1693" y="210"/>
                  </a:lnTo>
                  <a:lnTo>
                    <a:pt x="1733" y="242"/>
                  </a:lnTo>
                  <a:lnTo>
                    <a:pt x="1770" y="275"/>
                  </a:lnTo>
                  <a:lnTo>
                    <a:pt x="1807" y="311"/>
                  </a:lnTo>
                  <a:lnTo>
                    <a:pt x="1844" y="348"/>
                  </a:lnTo>
                  <a:lnTo>
                    <a:pt x="1877" y="386"/>
                  </a:lnTo>
                  <a:lnTo>
                    <a:pt x="1908" y="426"/>
                  </a:lnTo>
                  <a:lnTo>
                    <a:pt x="1939" y="468"/>
                  </a:lnTo>
                  <a:lnTo>
                    <a:pt x="1964" y="510"/>
                  </a:lnTo>
                  <a:lnTo>
                    <a:pt x="1991" y="555"/>
                  </a:lnTo>
                  <a:lnTo>
                    <a:pt x="2015" y="600"/>
                  </a:lnTo>
                  <a:lnTo>
                    <a:pt x="2036" y="647"/>
                  </a:lnTo>
                  <a:lnTo>
                    <a:pt x="2055" y="695"/>
                  </a:lnTo>
                  <a:lnTo>
                    <a:pt x="2072" y="745"/>
                  </a:lnTo>
                  <a:lnTo>
                    <a:pt x="2086" y="796"/>
                  </a:lnTo>
                  <a:lnTo>
                    <a:pt x="2098" y="845"/>
                  </a:lnTo>
                  <a:lnTo>
                    <a:pt x="2107" y="899"/>
                  </a:lnTo>
                  <a:lnTo>
                    <a:pt x="2114" y="952"/>
                  </a:lnTo>
                  <a:lnTo>
                    <a:pt x="2118" y="1006"/>
                  </a:lnTo>
                  <a:lnTo>
                    <a:pt x="2119" y="1060"/>
                  </a:lnTo>
                  <a:lnTo>
                    <a:pt x="2118" y="1114"/>
                  </a:lnTo>
                  <a:lnTo>
                    <a:pt x="2114" y="1169"/>
                  </a:lnTo>
                  <a:lnTo>
                    <a:pt x="2107" y="1221"/>
                  </a:lnTo>
                  <a:lnTo>
                    <a:pt x="2098" y="1273"/>
                  </a:lnTo>
                  <a:lnTo>
                    <a:pt x="2086" y="1324"/>
                  </a:lnTo>
                  <a:lnTo>
                    <a:pt x="2072" y="1375"/>
                  </a:lnTo>
                  <a:lnTo>
                    <a:pt x="2055" y="1423"/>
                  </a:lnTo>
                  <a:lnTo>
                    <a:pt x="2036" y="1472"/>
                  </a:lnTo>
                  <a:lnTo>
                    <a:pt x="2015" y="1519"/>
                  </a:lnTo>
                  <a:lnTo>
                    <a:pt x="1991" y="1564"/>
                  </a:lnTo>
                  <a:lnTo>
                    <a:pt x="1964" y="1608"/>
                  </a:lnTo>
                  <a:lnTo>
                    <a:pt x="1939" y="1651"/>
                  </a:lnTo>
                  <a:lnTo>
                    <a:pt x="1908" y="1692"/>
                  </a:lnTo>
                  <a:lnTo>
                    <a:pt x="1877" y="1733"/>
                  </a:lnTo>
                  <a:lnTo>
                    <a:pt x="1844" y="1772"/>
                  </a:lnTo>
                  <a:lnTo>
                    <a:pt x="1807" y="1809"/>
                  </a:lnTo>
                  <a:lnTo>
                    <a:pt x="1770" y="1843"/>
                  </a:lnTo>
                  <a:lnTo>
                    <a:pt x="1733" y="1877"/>
                  </a:lnTo>
                  <a:lnTo>
                    <a:pt x="1693" y="1908"/>
                  </a:lnTo>
                  <a:lnTo>
                    <a:pt x="1652" y="1938"/>
                  </a:lnTo>
                  <a:lnTo>
                    <a:pt x="1608" y="1966"/>
                  </a:lnTo>
                  <a:lnTo>
                    <a:pt x="1563" y="1991"/>
                  </a:lnTo>
                  <a:lnTo>
                    <a:pt x="1518" y="2015"/>
                  </a:lnTo>
                  <a:lnTo>
                    <a:pt x="1470" y="2037"/>
                  </a:lnTo>
                  <a:lnTo>
                    <a:pt x="1423" y="2054"/>
                  </a:lnTo>
                  <a:lnTo>
                    <a:pt x="1374" y="2072"/>
                  </a:lnTo>
                  <a:lnTo>
                    <a:pt x="1324" y="2086"/>
                  </a:lnTo>
                  <a:lnTo>
                    <a:pt x="1272" y="2098"/>
                  </a:lnTo>
                  <a:lnTo>
                    <a:pt x="1221" y="2108"/>
                  </a:lnTo>
                  <a:lnTo>
                    <a:pt x="1168" y="2114"/>
                  </a:lnTo>
                  <a:lnTo>
                    <a:pt x="1114" y="2117"/>
                  </a:lnTo>
                  <a:lnTo>
                    <a:pt x="1059" y="2120"/>
                  </a:lnTo>
                  <a:lnTo>
                    <a:pt x="1005" y="2117"/>
                  </a:lnTo>
                  <a:lnTo>
                    <a:pt x="952" y="2114"/>
                  </a:lnTo>
                  <a:lnTo>
                    <a:pt x="899" y="2108"/>
                  </a:lnTo>
                  <a:lnTo>
                    <a:pt x="847" y="2098"/>
                  </a:lnTo>
                  <a:lnTo>
                    <a:pt x="796" y="2086"/>
                  </a:lnTo>
                  <a:lnTo>
                    <a:pt x="745" y="2072"/>
                  </a:lnTo>
                  <a:lnTo>
                    <a:pt x="696" y="2054"/>
                  </a:lnTo>
                  <a:lnTo>
                    <a:pt x="647" y="2037"/>
                  </a:lnTo>
                  <a:lnTo>
                    <a:pt x="601" y="2015"/>
                  </a:lnTo>
                  <a:lnTo>
                    <a:pt x="554" y="1991"/>
                  </a:lnTo>
                  <a:lnTo>
                    <a:pt x="511" y="1966"/>
                  </a:lnTo>
                  <a:lnTo>
                    <a:pt x="468" y="1938"/>
                  </a:lnTo>
                  <a:lnTo>
                    <a:pt x="427" y="1908"/>
                  </a:lnTo>
                  <a:lnTo>
                    <a:pt x="386" y="1877"/>
                  </a:lnTo>
                  <a:lnTo>
                    <a:pt x="347" y="1843"/>
                  </a:lnTo>
                  <a:lnTo>
                    <a:pt x="311" y="1809"/>
                  </a:lnTo>
                  <a:lnTo>
                    <a:pt x="276" y="1772"/>
                  </a:lnTo>
                  <a:lnTo>
                    <a:pt x="242" y="1733"/>
                  </a:lnTo>
                  <a:lnTo>
                    <a:pt x="211" y="1692"/>
                  </a:lnTo>
                  <a:lnTo>
                    <a:pt x="181" y="1651"/>
                  </a:lnTo>
                  <a:lnTo>
                    <a:pt x="153" y="1608"/>
                  </a:lnTo>
                  <a:lnTo>
                    <a:pt x="128" y="1564"/>
                  </a:lnTo>
                  <a:lnTo>
                    <a:pt x="105" y="1519"/>
                  </a:lnTo>
                  <a:lnTo>
                    <a:pt x="84" y="1472"/>
                  </a:lnTo>
                  <a:lnTo>
                    <a:pt x="65" y="1423"/>
                  </a:lnTo>
                  <a:lnTo>
                    <a:pt x="47" y="1375"/>
                  </a:lnTo>
                  <a:lnTo>
                    <a:pt x="33" y="1324"/>
                  </a:lnTo>
                  <a:lnTo>
                    <a:pt x="20" y="1273"/>
                  </a:lnTo>
                  <a:lnTo>
                    <a:pt x="12" y="1221"/>
                  </a:lnTo>
                  <a:lnTo>
                    <a:pt x="5" y="1169"/>
                  </a:lnTo>
                  <a:lnTo>
                    <a:pt x="0" y="1114"/>
                  </a:lnTo>
                  <a:lnTo>
                    <a:pt x="0" y="1060"/>
                  </a:lnTo>
                  <a:lnTo>
                    <a:pt x="0" y="1006"/>
                  </a:lnTo>
                  <a:lnTo>
                    <a:pt x="5" y="952"/>
                  </a:lnTo>
                  <a:lnTo>
                    <a:pt x="12" y="899"/>
                  </a:lnTo>
                  <a:lnTo>
                    <a:pt x="20" y="845"/>
                  </a:lnTo>
                  <a:lnTo>
                    <a:pt x="33" y="796"/>
                  </a:lnTo>
                  <a:lnTo>
                    <a:pt x="47" y="745"/>
                  </a:lnTo>
                  <a:lnTo>
                    <a:pt x="65" y="695"/>
                  </a:lnTo>
                  <a:lnTo>
                    <a:pt x="84" y="647"/>
                  </a:lnTo>
                  <a:lnTo>
                    <a:pt x="105" y="600"/>
                  </a:lnTo>
                  <a:lnTo>
                    <a:pt x="128" y="555"/>
                  </a:lnTo>
                  <a:lnTo>
                    <a:pt x="153" y="510"/>
                  </a:lnTo>
                  <a:lnTo>
                    <a:pt x="181" y="468"/>
                  </a:lnTo>
                  <a:lnTo>
                    <a:pt x="211" y="426"/>
                  </a:lnTo>
                  <a:lnTo>
                    <a:pt x="242" y="386"/>
                  </a:lnTo>
                  <a:lnTo>
                    <a:pt x="276" y="348"/>
                  </a:lnTo>
                  <a:lnTo>
                    <a:pt x="311" y="311"/>
                  </a:lnTo>
                  <a:lnTo>
                    <a:pt x="347" y="275"/>
                  </a:lnTo>
                  <a:lnTo>
                    <a:pt x="386" y="242"/>
                  </a:lnTo>
                  <a:lnTo>
                    <a:pt x="427" y="210"/>
                  </a:lnTo>
                  <a:lnTo>
                    <a:pt x="468" y="181"/>
                  </a:lnTo>
                  <a:lnTo>
                    <a:pt x="511" y="154"/>
                  </a:lnTo>
                  <a:lnTo>
                    <a:pt x="554" y="128"/>
                  </a:lnTo>
                  <a:lnTo>
                    <a:pt x="601" y="105"/>
                  </a:lnTo>
                  <a:lnTo>
                    <a:pt x="647" y="84"/>
                  </a:lnTo>
                  <a:lnTo>
                    <a:pt x="696" y="65"/>
                  </a:lnTo>
                  <a:lnTo>
                    <a:pt x="745" y="48"/>
                  </a:lnTo>
                  <a:lnTo>
                    <a:pt x="796" y="34"/>
                  </a:lnTo>
                  <a:lnTo>
                    <a:pt x="847" y="22"/>
                  </a:lnTo>
                  <a:lnTo>
                    <a:pt x="899" y="12"/>
                  </a:lnTo>
                  <a:lnTo>
                    <a:pt x="952" y="6"/>
                  </a:lnTo>
                  <a:lnTo>
                    <a:pt x="1005" y="2"/>
                  </a:lnTo>
                  <a:lnTo>
                    <a:pt x="1059" y="0"/>
                  </a:lnTo>
                  <a:close/>
                </a:path>
              </a:pathLst>
            </a:custGeom>
            <a:solidFill>
              <a:srgbClr val="DE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815727CA-DBB0-43E4-B97A-A9760D07F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1844"/>
              <a:ext cx="685" cy="686"/>
            </a:xfrm>
            <a:custGeom>
              <a:avLst/>
              <a:gdLst>
                <a:gd name="T0" fmla="*/ 0 w 2056"/>
                <a:gd name="T1" fmla="*/ 0 h 2056"/>
                <a:gd name="T2" fmla="*/ 0 w 2056"/>
                <a:gd name="T3" fmla="*/ 0 h 2056"/>
                <a:gd name="T4" fmla="*/ 0 w 2056"/>
                <a:gd name="T5" fmla="*/ 0 h 2056"/>
                <a:gd name="T6" fmla="*/ 0 w 2056"/>
                <a:gd name="T7" fmla="*/ 0 h 2056"/>
                <a:gd name="T8" fmla="*/ 0 w 2056"/>
                <a:gd name="T9" fmla="*/ 0 h 2056"/>
                <a:gd name="T10" fmla="*/ 0 w 2056"/>
                <a:gd name="T11" fmla="*/ 0 h 2056"/>
                <a:gd name="T12" fmla="*/ 0 w 2056"/>
                <a:gd name="T13" fmla="*/ 0 h 2056"/>
                <a:gd name="T14" fmla="*/ 0 w 2056"/>
                <a:gd name="T15" fmla="*/ 0 h 2056"/>
                <a:gd name="T16" fmla="*/ 0 w 2056"/>
                <a:gd name="T17" fmla="*/ 0 h 2056"/>
                <a:gd name="T18" fmla="*/ 0 w 2056"/>
                <a:gd name="T19" fmla="*/ 0 h 2056"/>
                <a:gd name="T20" fmla="*/ 0 w 2056"/>
                <a:gd name="T21" fmla="*/ 0 h 2056"/>
                <a:gd name="T22" fmla="*/ 0 w 2056"/>
                <a:gd name="T23" fmla="*/ 0 h 2056"/>
                <a:gd name="T24" fmla="*/ 0 w 2056"/>
                <a:gd name="T25" fmla="*/ 0 h 2056"/>
                <a:gd name="T26" fmla="*/ 0 w 2056"/>
                <a:gd name="T27" fmla="*/ 0 h 2056"/>
                <a:gd name="T28" fmla="*/ 0 w 2056"/>
                <a:gd name="T29" fmla="*/ 0 h 2056"/>
                <a:gd name="T30" fmla="*/ 0 w 2056"/>
                <a:gd name="T31" fmla="*/ 0 h 2056"/>
                <a:gd name="T32" fmla="*/ 0 w 2056"/>
                <a:gd name="T33" fmla="*/ 0 h 2056"/>
                <a:gd name="T34" fmla="*/ 0 w 2056"/>
                <a:gd name="T35" fmla="*/ 0 h 2056"/>
                <a:gd name="T36" fmla="*/ 0 w 2056"/>
                <a:gd name="T37" fmla="*/ 0 h 2056"/>
                <a:gd name="T38" fmla="*/ 0 w 2056"/>
                <a:gd name="T39" fmla="*/ 0 h 2056"/>
                <a:gd name="T40" fmla="*/ 0 w 2056"/>
                <a:gd name="T41" fmla="*/ 0 h 2056"/>
                <a:gd name="T42" fmla="*/ 0 w 2056"/>
                <a:gd name="T43" fmla="*/ 0 h 2056"/>
                <a:gd name="T44" fmla="*/ 0 w 2056"/>
                <a:gd name="T45" fmla="*/ 0 h 2056"/>
                <a:gd name="T46" fmla="*/ 0 w 2056"/>
                <a:gd name="T47" fmla="*/ 0 h 2056"/>
                <a:gd name="T48" fmla="*/ 0 w 2056"/>
                <a:gd name="T49" fmla="*/ 0 h 2056"/>
                <a:gd name="T50" fmla="*/ 0 w 2056"/>
                <a:gd name="T51" fmla="*/ 0 h 2056"/>
                <a:gd name="T52" fmla="*/ 0 w 2056"/>
                <a:gd name="T53" fmla="*/ 0 h 2056"/>
                <a:gd name="T54" fmla="*/ 0 w 2056"/>
                <a:gd name="T55" fmla="*/ 0 h 2056"/>
                <a:gd name="T56" fmla="*/ 0 w 2056"/>
                <a:gd name="T57" fmla="*/ 0 h 2056"/>
                <a:gd name="T58" fmla="*/ 0 w 2056"/>
                <a:gd name="T59" fmla="*/ 0 h 2056"/>
                <a:gd name="T60" fmla="*/ 0 w 2056"/>
                <a:gd name="T61" fmla="*/ 0 h 2056"/>
                <a:gd name="T62" fmla="*/ 0 w 2056"/>
                <a:gd name="T63" fmla="*/ 0 h 2056"/>
                <a:gd name="T64" fmla="*/ 0 w 2056"/>
                <a:gd name="T65" fmla="*/ 0 h 2056"/>
                <a:gd name="T66" fmla="*/ 0 w 2056"/>
                <a:gd name="T67" fmla="*/ 0 h 2056"/>
                <a:gd name="T68" fmla="*/ 0 w 2056"/>
                <a:gd name="T69" fmla="*/ 0 h 2056"/>
                <a:gd name="T70" fmla="*/ 0 w 2056"/>
                <a:gd name="T71" fmla="*/ 0 h 2056"/>
                <a:gd name="T72" fmla="*/ 0 w 2056"/>
                <a:gd name="T73" fmla="*/ 0 h 2056"/>
                <a:gd name="T74" fmla="*/ 0 w 2056"/>
                <a:gd name="T75" fmla="*/ 0 h 2056"/>
                <a:gd name="T76" fmla="*/ 0 w 2056"/>
                <a:gd name="T77" fmla="*/ 0 h 2056"/>
                <a:gd name="T78" fmla="*/ 0 w 2056"/>
                <a:gd name="T79" fmla="*/ 0 h 2056"/>
                <a:gd name="T80" fmla="*/ 0 w 2056"/>
                <a:gd name="T81" fmla="*/ 0 h 2056"/>
                <a:gd name="T82" fmla="*/ 0 w 2056"/>
                <a:gd name="T83" fmla="*/ 0 h 2056"/>
                <a:gd name="T84" fmla="*/ 0 w 2056"/>
                <a:gd name="T85" fmla="*/ 0 h 20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56"/>
                <a:gd name="T130" fmla="*/ 0 h 2056"/>
                <a:gd name="T131" fmla="*/ 2056 w 2056"/>
                <a:gd name="T132" fmla="*/ 2056 h 205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56" h="2056">
                  <a:moveTo>
                    <a:pt x="1028" y="0"/>
                  </a:moveTo>
                  <a:lnTo>
                    <a:pt x="1082" y="2"/>
                  </a:lnTo>
                  <a:lnTo>
                    <a:pt x="1132" y="5"/>
                  </a:lnTo>
                  <a:lnTo>
                    <a:pt x="1185" y="12"/>
                  </a:lnTo>
                  <a:lnTo>
                    <a:pt x="1234" y="21"/>
                  </a:lnTo>
                  <a:lnTo>
                    <a:pt x="1285" y="33"/>
                  </a:lnTo>
                  <a:lnTo>
                    <a:pt x="1334" y="46"/>
                  </a:lnTo>
                  <a:lnTo>
                    <a:pt x="1382" y="62"/>
                  </a:lnTo>
                  <a:lnTo>
                    <a:pt x="1428" y="81"/>
                  </a:lnTo>
                  <a:lnTo>
                    <a:pt x="1474" y="102"/>
                  </a:lnTo>
                  <a:lnTo>
                    <a:pt x="1518" y="124"/>
                  </a:lnTo>
                  <a:lnTo>
                    <a:pt x="1561" y="149"/>
                  </a:lnTo>
                  <a:lnTo>
                    <a:pt x="1602" y="176"/>
                  </a:lnTo>
                  <a:lnTo>
                    <a:pt x="1643" y="205"/>
                  </a:lnTo>
                  <a:lnTo>
                    <a:pt x="1682" y="236"/>
                  </a:lnTo>
                  <a:lnTo>
                    <a:pt x="1718" y="268"/>
                  </a:lnTo>
                  <a:lnTo>
                    <a:pt x="1755" y="302"/>
                  </a:lnTo>
                  <a:lnTo>
                    <a:pt x="1788" y="337"/>
                  </a:lnTo>
                  <a:lnTo>
                    <a:pt x="1821" y="374"/>
                  </a:lnTo>
                  <a:lnTo>
                    <a:pt x="1852" y="414"/>
                  </a:lnTo>
                  <a:lnTo>
                    <a:pt x="1881" y="454"/>
                  </a:lnTo>
                  <a:lnTo>
                    <a:pt x="1908" y="496"/>
                  </a:lnTo>
                  <a:lnTo>
                    <a:pt x="1932" y="538"/>
                  </a:lnTo>
                  <a:lnTo>
                    <a:pt x="1955" y="582"/>
                  </a:lnTo>
                  <a:lnTo>
                    <a:pt x="1976" y="627"/>
                  </a:lnTo>
                  <a:lnTo>
                    <a:pt x="1994" y="675"/>
                  </a:lnTo>
                  <a:lnTo>
                    <a:pt x="2011" y="723"/>
                  </a:lnTo>
                  <a:lnTo>
                    <a:pt x="2024" y="771"/>
                  </a:lnTo>
                  <a:lnTo>
                    <a:pt x="2035" y="821"/>
                  </a:lnTo>
                  <a:lnTo>
                    <a:pt x="2044" y="872"/>
                  </a:lnTo>
                  <a:lnTo>
                    <a:pt x="2052" y="923"/>
                  </a:lnTo>
                  <a:lnTo>
                    <a:pt x="2055" y="975"/>
                  </a:lnTo>
                  <a:lnTo>
                    <a:pt x="2056" y="1028"/>
                  </a:lnTo>
                  <a:lnTo>
                    <a:pt x="2055" y="1080"/>
                  </a:lnTo>
                  <a:lnTo>
                    <a:pt x="2052" y="1132"/>
                  </a:lnTo>
                  <a:lnTo>
                    <a:pt x="2044" y="1183"/>
                  </a:lnTo>
                  <a:lnTo>
                    <a:pt x="2035" y="1234"/>
                  </a:lnTo>
                  <a:lnTo>
                    <a:pt x="2024" y="1284"/>
                  </a:lnTo>
                  <a:lnTo>
                    <a:pt x="2011" y="1333"/>
                  </a:lnTo>
                  <a:lnTo>
                    <a:pt x="1994" y="1380"/>
                  </a:lnTo>
                  <a:lnTo>
                    <a:pt x="1976" y="1427"/>
                  </a:lnTo>
                  <a:lnTo>
                    <a:pt x="1955" y="1473"/>
                  </a:lnTo>
                  <a:lnTo>
                    <a:pt x="1932" y="1516"/>
                  </a:lnTo>
                  <a:lnTo>
                    <a:pt x="1908" y="1561"/>
                  </a:lnTo>
                  <a:lnTo>
                    <a:pt x="1881" y="1601"/>
                  </a:lnTo>
                  <a:lnTo>
                    <a:pt x="1852" y="1643"/>
                  </a:lnTo>
                  <a:lnTo>
                    <a:pt x="1821" y="1680"/>
                  </a:lnTo>
                  <a:lnTo>
                    <a:pt x="1788" y="1718"/>
                  </a:lnTo>
                  <a:lnTo>
                    <a:pt x="1755" y="1753"/>
                  </a:lnTo>
                  <a:lnTo>
                    <a:pt x="1718" y="1788"/>
                  </a:lnTo>
                  <a:lnTo>
                    <a:pt x="1682" y="1821"/>
                  </a:lnTo>
                  <a:lnTo>
                    <a:pt x="1643" y="1851"/>
                  </a:lnTo>
                  <a:lnTo>
                    <a:pt x="1602" y="1880"/>
                  </a:lnTo>
                  <a:lnTo>
                    <a:pt x="1561" y="1906"/>
                  </a:lnTo>
                  <a:lnTo>
                    <a:pt x="1518" y="1932"/>
                  </a:lnTo>
                  <a:lnTo>
                    <a:pt x="1474" y="1954"/>
                  </a:lnTo>
                  <a:lnTo>
                    <a:pt x="1428" y="1975"/>
                  </a:lnTo>
                  <a:lnTo>
                    <a:pt x="1382" y="1994"/>
                  </a:lnTo>
                  <a:lnTo>
                    <a:pt x="1334" y="2009"/>
                  </a:lnTo>
                  <a:lnTo>
                    <a:pt x="1285" y="2022"/>
                  </a:lnTo>
                  <a:lnTo>
                    <a:pt x="1234" y="2035"/>
                  </a:lnTo>
                  <a:lnTo>
                    <a:pt x="1185" y="2043"/>
                  </a:lnTo>
                  <a:lnTo>
                    <a:pt x="1132" y="2050"/>
                  </a:lnTo>
                  <a:lnTo>
                    <a:pt x="1082" y="2054"/>
                  </a:lnTo>
                  <a:lnTo>
                    <a:pt x="1028" y="2056"/>
                  </a:lnTo>
                  <a:lnTo>
                    <a:pt x="975" y="2054"/>
                  </a:lnTo>
                  <a:lnTo>
                    <a:pt x="924" y="2050"/>
                  </a:lnTo>
                  <a:lnTo>
                    <a:pt x="872" y="2043"/>
                  </a:lnTo>
                  <a:lnTo>
                    <a:pt x="821" y="2035"/>
                  </a:lnTo>
                  <a:lnTo>
                    <a:pt x="772" y="2022"/>
                  </a:lnTo>
                  <a:lnTo>
                    <a:pt x="724" y="2009"/>
                  </a:lnTo>
                  <a:lnTo>
                    <a:pt x="676" y="1994"/>
                  </a:lnTo>
                  <a:lnTo>
                    <a:pt x="629" y="1975"/>
                  </a:lnTo>
                  <a:lnTo>
                    <a:pt x="583" y="1954"/>
                  </a:lnTo>
                  <a:lnTo>
                    <a:pt x="539" y="1932"/>
                  </a:lnTo>
                  <a:lnTo>
                    <a:pt x="496" y="1906"/>
                  </a:lnTo>
                  <a:lnTo>
                    <a:pt x="453" y="1880"/>
                  </a:lnTo>
                  <a:lnTo>
                    <a:pt x="415" y="1851"/>
                  </a:lnTo>
                  <a:lnTo>
                    <a:pt x="375" y="1821"/>
                  </a:lnTo>
                  <a:lnTo>
                    <a:pt x="337" y="1788"/>
                  </a:lnTo>
                  <a:lnTo>
                    <a:pt x="302" y="1753"/>
                  </a:lnTo>
                  <a:lnTo>
                    <a:pt x="267" y="1718"/>
                  </a:lnTo>
                  <a:lnTo>
                    <a:pt x="235" y="1680"/>
                  </a:lnTo>
                  <a:lnTo>
                    <a:pt x="205" y="1643"/>
                  </a:lnTo>
                  <a:lnTo>
                    <a:pt x="177" y="1601"/>
                  </a:lnTo>
                  <a:lnTo>
                    <a:pt x="150" y="1561"/>
                  </a:lnTo>
                  <a:lnTo>
                    <a:pt x="125" y="1516"/>
                  </a:lnTo>
                  <a:lnTo>
                    <a:pt x="102" y="1473"/>
                  </a:lnTo>
                  <a:lnTo>
                    <a:pt x="81" y="1427"/>
                  </a:lnTo>
                  <a:lnTo>
                    <a:pt x="62" y="1380"/>
                  </a:lnTo>
                  <a:lnTo>
                    <a:pt x="47" y="1333"/>
                  </a:lnTo>
                  <a:lnTo>
                    <a:pt x="34" y="1284"/>
                  </a:lnTo>
                  <a:lnTo>
                    <a:pt x="22" y="1234"/>
                  </a:lnTo>
                  <a:lnTo>
                    <a:pt x="13" y="1183"/>
                  </a:lnTo>
                  <a:lnTo>
                    <a:pt x="6" y="1132"/>
                  </a:lnTo>
                  <a:lnTo>
                    <a:pt x="2" y="1080"/>
                  </a:lnTo>
                  <a:lnTo>
                    <a:pt x="0" y="1028"/>
                  </a:lnTo>
                  <a:lnTo>
                    <a:pt x="2" y="975"/>
                  </a:lnTo>
                  <a:lnTo>
                    <a:pt x="6" y="923"/>
                  </a:lnTo>
                  <a:lnTo>
                    <a:pt x="13" y="872"/>
                  </a:lnTo>
                  <a:lnTo>
                    <a:pt x="22" y="821"/>
                  </a:lnTo>
                  <a:lnTo>
                    <a:pt x="34" y="771"/>
                  </a:lnTo>
                  <a:lnTo>
                    <a:pt x="47" y="723"/>
                  </a:lnTo>
                  <a:lnTo>
                    <a:pt x="62" y="675"/>
                  </a:lnTo>
                  <a:lnTo>
                    <a:pt x="81" y="627"/>
                  </a:lnTo>
                  <a:lnTo>
                    <a:pt x="102" y="582"/>
                  </a:lnTo>
                  <a:lnTo>
                    <a:pt x="125" y="538"/>
                  </a:lnTo>
                  <a:lnTo>
                    <a:pt x="150" y="496"/>
                  </a:lnTo>
                  <a:lnTo>
                    <a:pt x="177" y="454"/>
                  </a:lnTo>
                  <a:lnTo>
                    <a:pt x="205" y="414"/>
                  </a:lnTo>
                  <a:lnTo>
                    <a:pt x="235" y="374"/>
                  </a:lnTo>
                  <a:lnTo>
                    <a:pt x="267" y="337"/>
                  </a:lnTo>
                  <a:lnTo>
                    <a:pt x="302" y="302"/>
                  </a:lnTo>
                  <a:lnTo>
                    <a:pt x="337" y="268"/>
                  </a:lnTo>
                  <a:lnTo>
                    <a:pt x="375" y="236"/>
                  </a:lnTo>
                  <a:lnTo>
                    <a:pt x="415" y="205"/>
                  </a:lnTo>
                  <a:lnTo>
                    <a:pt x="453" y="176"/>
                  </a:lnTo>
                  <a:lnTo>
                    <a:pt x="496" y="149"/>
                  </a:lnTo>
                  <a:lnTo>
                    <a:pt x="539" y="124"/>
                  </a:lnTo>
                  <a:lnTo>
                    <a:pt x="583" y="102"/>
                  </a:lnTo>
                  <a:lnTo>
                    <a:pt x="629" y="81"/>
                  </a:lnTo>
                  <a:lnTo>
                    <a:pt x="676" y="62"/>
                  </a:lnTo>
                  <a:lnTo>
                    <a:pt x="724" y="46"/>
                  </a:lnTo>
                  <a:lnTo>
                    <a:pt x="772" y="33"/>
                  </a:lnTo>
                  <a:lnTo>
                    <a:pt x="821" y="21"/>
                  </a:lnTo>
                  <a:lnTo>
                    <a:pt x="872" y="12"/>
                  </a:lnTo>
                  <a:lnTo>
                    <a:pt x="924" y="5"/>
                  </a:lnTo>
                  <a:lnTo>
                    <a:pt x="975" y="2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EE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297F2F37-3A9B-48F8-9508-FAF333625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1855"/>
              <a:ext cx="664" cy="663"/>
            </a:xfrm>
            <a:custGeom>
              <a:avLst/>
              <a:gdLst>
                <a:gd name="T0" fmla="*/ 0 w 1992"/>
                <a:gd name="T1" fmla="*/ 0 h 1989"/>
                <a:gd name="T2" fmla="*/ 0 w 1992"/>
                <a:gd name="T3" fmla="*/ 0 h 1989"/>
                <a:gd name="T4" fmla="*/ 0 w 1992"/>
                <a:gd name="T5" fmla="*/ 0 h 1989"/>
                <a:gd name="T6" fmla="*/ 0 w 1992"/>
                <a:gd name="T7" fmla="*/ 0 h 1989"/>
                <a:gd name="T8" fmla="*/ 0 w 1992"/>
                <a:gd name="T9" fmla="*/ 0 h 1989"/>
                <a:gd name="T10" fmla="*/ 0 w 1992"/>
                <a:gd name="T11" fmla="*/ 0 h 1989"/>
                <a:gd name="T12" fmla="*/ 0 w 1992"/>
                <a:gd name="T13" fmla="*/ 0 h 1989"/>
                <a:gd name="T14" fmla="*/ 0 w 1992"/>
                <a:gd name="T15" fmla="*/ 0 h 1989"/>
                <a:gd name="T16" fmla="*/ 0 w 1992"/>
                <a:gd name="T17" fmla="*/ 0 h 1989"/>
                <a:gd name="T18" fmla="*/ 0 w 1992"/>
                <a:gd name="T19" fmla="*/ 0 h 1989"/>
                <a:gd name="T20" fmla="*/ 0 w 1992"/>
                <a:gd name="T21" fmla="*/ 0 h 1989"/>
                <a:gd name="T22" fmla="*/ 0 w 1992"/>
                <a:gd name="T23" fmla="*/ 0 h 1989"/>
                <a:gd name="T24" fmla="*/ 0 w 1992"/>
                <a:gd name="T25" fmla="*/ 0 h 1989"/>
                <a:gd name="T26" fmla="*/ 0 w 1992"/>
                <a:gd name="T27" fmla="*/ 0 h 1989"/>
                <a:gd name="T28" fmla="*/ 0 w 1992"/>
                <a:gd name="T29" fmla="*/ 0 h 1989"/>
                <a:gd name="T30" fmla="*/ 0 w 1992"/>
                <a:gd name="T31" fmla="*/ 0 h 1989"/>
                <a:gd name="T32" fmla="*/ 0 w 1992"/>
                <a:gd name="T33" fmla="*/ 0 h 1989"/>
                <a:gd name="T34" fmla="*/ 0 w 1992"/>
                <a:gd name="T35" fmla="*/ 0 h 1989"/>
                <a:gd name="T36" fmla="*/ 0 w 1992"/>
                <a:gd name="T37" fmla="*/ 0 h 1989"/>
                <a:gd name="T38" fmla="*/ 0 w 1992"/>
                <a:gd name="T39" fmla="*/ 0 h 1989"/>
                <a:gd name="T40" fmla="*/ 0 w 1992"/>
                <a:gd name="T41" fmla="*/ 0 h 1989"/>
                <a:gd name="T42" fmla="*/ 0 w 1992"/>
                <a:gd name="T43" fmla="*/ 0 h 1989"/>
                <a:gd name="T44" fmla="*/ 0 w 1992"/>
                <a:gd name="T45" fmla="*/ 0 h 1989"/>
                <a:gd name="T46" fmla="*/ 0 w 1992"/>
                <a:gd name="T47" fmla="*/ 0 h 1989"/>
                <a:gd name="T48" fmla="*/ 0 w 1992"/>
                <a:gd name="T49" fmla="*/ 0 h 1989"/>
                <a:gd name="T50" fmla="*/ 0 w 1992"/>
                <a:gd name="T51" fmla="*/ 0 h 1989"/>
                <a:gd name="T52" fmla="*/ 0 w 1992"/>
                <a:gd name="T53" fmla="*/ 0 h 1989"/>
                <a:gd name="T54" fmla="*/ 0 w 1992"/>
                <a:gd name="T55" fmla="*/ 0 h 1989"/>
                <a:gd name="T56" fmla="*/ 0 w 1992"/>
                <a:gd name="T57" fmla="*/ 0 h 1989"/>
                <a:gd name="T58" fmla="*/ 0 w 1992"/>
                <a:gd name="T59" fmla="*/ 0 h 1989"/>
                <a:gd name="T60" fmla="*/ 0 w 1992"/>
                <a:gd name="T61" fmla="*/ 0 h 1989"/>
                <a:gd name="T62" fmla="*/ 0 w 1992"/>
                <a:gd name="T63" fmla="*/ 0 h 1989"/>
                <a:gd name="T64" fmla="*/ 0 w 1992"/>
                <a:gd name="T65" fmla="*/ 0 h 1989"/>
                <a:gd name="T66" fmla="*/ 0 w 1992"/>
                <a:gd name="T67" fmla="*/ 0 h 1989"/>
                <a:gd name="T68" fmla="*/ 0 w 1992"/>
                <a:gd name="T69" fmla="*/ 0 h 1989"/>
                <a:gd name="T70" fmla="*/ 0 w 1992"/>
                <a:gd name="T71" fmla="*/ 0 h 1989"/>
                <a:gd name="T72" fmla="*/ 0 w 1992"/>
                <a:gd name="T73" fmla="*/ 0 h 1989"/>
                <a:gd name="T74" fmla="*/ 0 w 1992"/>
                <a:gd name="T75" fmla="*/ 0 h 1989"/>
                <a:gd name="T76" fmla="*/ 0 w 1992"/>
                <a:gd name="T77" fmla="*/ 0 h 1989"/>
                <a:gd name="T78" fmla="*/ 0 w 1992"/>
                <a:gd name="T79" fmla="*/ 0 h 1989"/>
                <a:gd name="T80" fmla="*/ 0 w 1992"/>
                <a:gd name="T81" fmla="*/ 0 h 19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92"/>
                <a:gd name="T124" fmla="*/ 0 h 1989"/>
                <a:gd name="T125" fmla="*/ 1992 w 1992"/>
                <a:gd name="T126" fmla="*/ 1989 h 198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92" h="1989">
                  <a:moveTo>
                    <a:pt x="1991" y="994"/>
                  </a:moveTo>
                  <a:lnTo>
                    <a:pt x="1988" y="909"/>
                  </a:lnTo>
                  <a:lnTo>
                    <a:pt x="1977" y="824"/>
                  </a:lnTo>
                  <a:lnTo>
                    <a:pt x="1958" y="738"/>
                  </a:lnTo>
                  <a:lnTo>
                    <a:pt x="1931" y="655"/>
                  </a:lnTo>
                  <a:lnTo>
                    <a:pt x="1898" y="574"/>
                  </a:lnTo>
                  <a:lnTo>
                    <a:pt x="1857" y="498"/>
                  </a:lnTo>
                  <a:lnTo>
                    <a:pt x="1811" y="426"/>
                  </a:lnTo>
                  <a:lnTo>
                    <a:pt x="1759" y="355"/>
                  </a:lnTo>
                  <a:lnTo>
                    <a:pt x="1700" y="292"/>
                  </a:lnTo>
                  <a:lnTo>
                    <a:pt x="1634" y="233"/>
                  </a:lnTo>
                  <a:lnTo>
                    <a:pt x="1567" y="180"/>
                  </a:lnTo>
                  <a:lnTo>
                    <a:pt x="1494" y="134"/>
                  </a:lnTo>
                  <a:lnTo>
                    <a:pt x="1416" y="94"/>
                  </a:lnTo>
                  <a:lnTo>
                    <a:pt x="1335" y="61"/>
                  </a:lnTo>
                  <a:lnTo>
                    <a:pt x="1253" y="34"/>
                  </a:lnTo>
                  <a:lnTo>
                    <a:pt x="1167" y="16"/>
                  </a:lnTo>
                  <a:lnTo>
                    <a:pt x="1082" y="4"/>
                  </a:lnTo>
                  <a:lnTo>
                    <a:pt x="995" y="0"/>
                  </a:lnTo>
                  <a:lnTo>
                    <a:pt x="909" y="4"/>
                  </a:lnTo>
                  <a:lnTo>
                    <a:pt x="824" y="16"/>
                  </a:lnTo>
                  <a:lnTo>
                    <a:pt x="737" y="34"/>
                  </a:lnTo>
                  <a:lnTo>
                    <a:pt x="656" y="61"/>
                  </a:lnTo>
                  <a:lnTo>
                    <a:pt x="576" y="94"/>
                  </a:lnTo>
                  <a:lnTo>
                    <a:pt x="499" y="134"/>
                  </a:lnTo>
                  <a:lnTo>
                    <a:pt x="424" y="180"/>
                  </a:lnTo>
                  <a:lnTo>
                    <a:pt x="356" y="233"/>
                  </a:lnTo>
                  <a:lnTo>
                    <a:pt x="291" y="292"/>
                  </a:lnTo>
                  <a:lnTo>
                    <a:pt x="233" y="355"/>
                  </a:lnTo>
                  <a:lnTo>
                    <a:pt x="180" y="426"/>
                  </a:lnTo>
                  <a:lnTo>
                    <a:pt x="134" y="498"/>
                  </a:lnTo>
                  <a:lnTo>
                    <a:pt x="93" y="574"/>
                  </a:lnTo>
                  <a:lnTo>
                    <a:pt x="59" y="655"/>
                  </a:lnTo>
                  <a:lnTo>
                    <a:pt x="34" y="738"/>
                  </a:lnTo>
                  <a:lnTo>
                    <a:pt x="15" y="824"/>
                  </a:lnTo>
                  <a:lnTo>
                    <a:pt x="3" y="909"/>
                  </a:lnTo>
                  <a:lnTo>
                    <a:pt x="0" y="995"/>
                  </a:lnTo>
                  <a:lnTo>
                    <a:pt x="3" y="1080"/>
                  </a:lnTo>
                  <a:lnTo>
                    <a:pt x="15" y="1167"/>
                  </a:lnTo>
                  <a:lnTo>
                    <a:pt x="34" y="1251"/>
                  </a:lnTo>
                  <a:lnTo>
                    <a:pt x="59" y="1334"/>
                  </a:lnTo>
                  <a:lnTo>
                    <a:pt x="93" y="1415"/>
                  </a:lnTo>
                  <a:lnTo>
                    <a:pt x="134" y="1491"/>
                  </a:lnTo>
                  <a:lnTo>
                    <a:pt x="180" y="1564"/>
                  </a:lnTo>
                  <a:lnTo>
                    <a:pt x="233" y="1634"/>
                  </a:lnTo>
                  <a:lnTo>
                    <a:pt x="291" y="1697"/>
                  </a:lnTo>
                  <a:lnTo>
                    <a:pt x="356" y="1756"/>
                  </a:lnTo>
                  <a:lnTo>
                    <a:pt x="424" y="1809"/>
                  </a:lnTo>
                  <a:lnTo>
                    <a:pt x="497" y="1856"/>
                  </a:lnTo>
                  <a:lnTo>
                    <a:pt x="576" y="1896"/>
                  </a:lnTo>
                  <a:lnTo>
                    <a:pt x="656" y="1928"/>
                  </a:lnTo>
                  <a:lnTo>
                    <a:pt x="737" y="1955"/>
                  </a:lnTo>
                  <a:lnTo>
                    <a:pt x="824" y="1974"/>
                  </a:lnTo>
                  <a:lnTo>
                    <a:pt x="909" y="1986"/>
                  </a:lnTo>
                  <a:lnTo>
                    <a:pt x="995" y="1989"/>
                  </a:lnTo>
                  <a:lnTo>
                    <a:pt x="1082" y="1986"/>
                  </a:lnTo>
                  <a:lnTo>
                    <a:pt x="1167" y="1974"/>
                  </a:lnTo>
                  <a:lnTo>
                    <a:pt x="1253" y="1955"/>
                  </a:lnTo>
                  <a:lnTo>
                    <a:pt x="1335" y="1928"/>
                  </a:lnTo>
                  <a:lnTo>
                    <a:pt x="1416" y="1896"/>
                  </a:lnTo>
                  <a:lnTo>
                    <a:pt x="1493" y="1856"/>
                  </a:lnTo>
                  <a:lnTo>
                    <a:pt x="1567" y="1809"/>
                  </a:lnTo>
                  <a:lnTo>
                    <a:pt x="1634" y="1756"/>
                  </a:lnTo>
                  <a:lnTo>
                    <a:pt x="1700" y="1697"/>
                  </a:lnTo>
                  <a:lnTo>
                    <a:pt x="1759" y="1634"/>
                  </a:lnTo>
                  <a:lnTo>
                    <a:pt x="1811" y="1564"/>
                  </a:lnTo>
                  <a:lnTo>
                    <a:pt x="1857" y="1491"/>
                  </a:lnTo>
                  <a:lnTo>
                    <a:pt x="1898" y="1415"/>
                  </a:lnTo>
                  <a:lnTo>
                    <a:pt x="1931" y="1334"/>
                  </a:lnTo>
                  <a:lnTo>
                    <a:pt x="1958" y="1251"/>
                  </a:lnTo>
                  <a:lnTo>
                    <a:pt x="1977" y="1167"/>
                  </a:lnTo>
                  <a:lnTo>
                    <a:pt x="1977" y="1163"/>
                  </a:lnTo>
                  <a:lnTo>
                    <a:pt x="1978" y="1157"/>
                  </a:lnTo>
                  <a:lnTo>
                    <a:pt x="1979" y="1146"/>
                  </a:lnTo>
                  <a:lnTo>
                    <a:pt x="1981" y="1131"/>
                  </a:lnTo>
                  <a:lnTo>
                    <a:pt x="1982" y="1112"/>
                  </a:lnTo>
                  <a:lnTo>
                    <a:pt x="1984" y="1093"/>
                  </a:lnTo>
                  <a:lnTo>
                    <a:pt x="1987" y="1069"/>
                  </a:lnTo>
                  <a:lnTo>
                    <a:pt x="1989" y="1045"/>
                  </a:lnTo>
                  <a:lnTo>
                    <a:pt x="1990" y="1021"/>
                  </a:lnTo>
                  <a:lnTo>
                    <a:pt x="1992" y="995"/>
                  </a:lnTo>
                  <a:lnTo>
                    <a:pt x="1991" y="99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C171376D-BB7A-4D05-A46E-D86A91E43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" y="2078"/>
              <a:ext cx="101" cy="197"/>
            </a:xfrm>
            <a:custGeom>
              <a:avLst/>
              <a:gdLst>
                <a:gd name="T0" fmla="*/ 0 w 303"/>
                <a:gd name="T1" fmla="*/ 0 h 590"/>
                <a:gd name="T2" fmla="*/ 0 w 303"/>
                <a:gd name="T3" fmla="*/ 0 h 590"/>
                <a:gd name="T4" fmla="*/ 0 w 303"/>
                <a:gd name="T5" fmla="*/ 0 h 590"/>
                <a:gd name="T6" fmla="*/ 0 w 303"/>
                <a:gd name="T7" fmla="*/ 0 h 590"/>
                <a:gd name="T8" fmla="*/ 0 w 303"/>
                <a:gd name="T9" fmla="*/ 0 h 590"/>
                <a:gd name="T10" fmla="*/ 0 w 303"/>
                <a:gd name="T11" fmla="*/ 0 h 590"/>
                <a:gd name="T12" fmla="*/ 0 w 303"/>
                <a:gd name="T13" fmla="*/ 0 h 590"/>
                <a:gd name="T14" fmla="*/ 0 w 303"/>
                <a:gd name="T15" fmla="*/ 0 h 590"/>
                <a:gd name="T16" fmla="*/ 0 w 303"/>
                <a:gd name="T17" fmla="*/ 0 h 590"/>
                <a:gd name="T18" fmla="*/ 0 w 303"/>
                <a:gd name="T19" fmla="*/ 0 h 590"/>
                <a:gd name="T20" fmla="*/ 0 w 303"/>
                <a:gd name="T21" fmla="*/ 0 h 590"/>
                <a:gd name="T22" fmla="*/ 0 w 303"/>
                <a:gd name="T23" fmla="*/ 0 h 590"/>
                <a:gd name="T24" fmla="*/ 0 w 303"/>
                <a:gd name="T25" fmla="*/ 0 h 5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3"/>
                <a:gd name="T40" fmla="*/ 0 h 590"/>
                <a:gd name="T41" fmla="*/ 303 w 303"/>
                <a:gd name="T42" fmla="*/ 590 h 5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3" h="590">
                  <a:moveTo>
                    <a:pt x="0" y="590"/>
                  </a:moveTo>
                  <a:lnTo>
                    <a:pt x="0" y="0"/>
                  </a:lnTo>
                  <a:lnTo>
                    <a:pt x="303" y="0"/>
                  </a:lnTo>
                  <a:lnTo>
                    <a:pt x="303" y="57"/>
                  </a:lnTo>
                  <a:lnTo>
                    <a:pt x="59" y="57"/>
                  </a:lnTo>
                  <a:lnTo>
                    <a:pt x="59" y="275"/>
                  </a:lnTo>
                  <a:lnTo>
                    <a:pt x="296" y="275"/>
                  </a:lnTo>
                  <a:lnTo>
                    <a:pt x="296" y="327"/>
                  </a:lnTo>
                  <a:lnTo>
                    <a:pt x="59" y="327"/>
                  </a:lnTo>
                  <a:lnTo>
                    <a:pt x="59" y="590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5">
              <a:extLst>
                <a:ext uri="{FF2B5EF4-FFF2-40B4-BE49-F238E27FC236}">
                  <a16:creationId xmlns:a16="http://schemas.microsoft.com/office/drawing/2014/main" id="{A3C22EC1-677D-477A-952F-6AD36C0F0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" y="2078"/>
              <a:ext cx="21" cy="197"/>
            </a:xfrm>
            <a:custGeom>
              <a:avLst/>
              <a:gdLst>
                <a:gd name="T0" fmla="*/ 0 w 62"/>
                <a:gd name="T1" fmla="*/ 0 h 590"/>
                <a:gd name="T2" fmla="*/ 0 w 62"/>
                <a:gd name="T3" fmla="*/ 0 h 590"/>
                <a:gd name="T4" fmla="*/ 0 w 62"/>
                <a:gd name="T5" fmla="*/ 0 h 590"/>
                <a:gd name="T6" fmla="*/ 0 w 62"/>
                <a:gd name="T7" fmla="*/ 0 h 590"/>
                <a:gd name="T8" fmla="*/ 0 w 62"/>
                <a:gd name="T9" fmla="*/ 0 h 590"/>
                <a:gd name="T10" fmla="*/ 0 w 62"/>
                <a:gd name="T11" fmla="*/ 0 h 590"/>
                <a:gd name="T12" fmla="*/ 0 w 62"/>
                <a:gd name="T13" fmla="*/ 0 h 5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590"/>
                <a:gd name="T23" fmla="*/ 62 w 62"/>
                <a:gd name="T24" fmla="*/ 590 h 5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590">
                  <a:moveTo>
                    <a:pt x="62" y="590"/>
                  </a:moveTo>
                  <a:lnTo>
                    <a:pt x="0" y="590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59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6">
              <a:extLst>
                <a:ext uri="{FF2B5EF4-FFF2-40B4-BE49-F238E27FC236}">
                  <a16:creationId xmlns:a16="http://schemas.microsoft.com/office/drawing/2014/main" id="{C41A8CC0-0227-45F5-88A1-397FE4A6F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6" y="2078"/>
              <a:ext cx="135" cy="197"/>
            </a:xfrm>
            <a:custGeom>
              <a:avLst/>
              <a:gdLst>
                <a:gd name="T0" fmla="*/ 0 w 403"/>
                <a:gd name="T1" fmla="*/ 0 h 590"/>
                <a:gd name="T2" fmla="*/ 0 w 403"/>
                <a:gd name="T3" fmla="*/ 0 h 590"/>
                <a:gd name="T4" fmla="*/ 0 w 403"/>
                <a:gd name="T5" fmla="*/ 0 h 590"/>
                <a:gd name="T6" fmla="*/ 0 w 403"/>
                <a:gd name="T7" fmla="*/ 0 h 590"/>
                <a:gd name="T8" fmla="*/ 0 w 403"/>
                <a:gd name="T9" fmla="*/ 0 h 590"/>
                <a:gd name="T10" fmla="*/ 0 w 403"/>
                <a:gd name="T11" fmla="*/ 0 h 590"/>
                <a:gd name="T12" fmla="*/ 0 w 403"/>
                <a:gd name="T13" fmla="*/ 0 h 590"/>
                <a:gd name="T14" fmla="*/ 0 w 403"/>
                <a:gd name="T15" fmla="*/ 0 h 590"/>
                <a:gd name="T16" fmla="*/ 0 w 403"/>
                <a:gd name="T17" fmla="*/ 0 h 590"/>
                <a:gd name="T18" fmla="*/ 0 w 403"/>
                <a:gd name="T19" fmla="*/ 0 h 590"/>
                <a:gd name="T20" fmla="*/ 0 w 403"/>
                <a:gd name="T21" fmla="*/ 0 h 590"/>
                <a:gd name="T22" fmla="*/ 0 w 403"/>
                <a:gd name="T23" fmla="*/ 0 h 590"/>
                <a:gd name="T24" fmla="*/ 0 w 403"/>
                <a:gd name="T25" fmla="*/ 0 h 590"/>
                <a:gd name="T26" fmla="*/ 0 w 403"/>
                <a:gd name="T27" fmla="*/ 0 h 590"/>
                <a:gd name="T28" fmla="*/ 0 w 403"/>
                <a:gd name="T29" fmla="*/ 0 h 590"/>
                <a:gd name="T30" fmla="*/ 0 w 403"/>
                <a:gd name="T31" fmla="*/ 0 h 590"/>
                <a:gd name="T32" fmla="*/ 0 w 403"/>
                <a:gd name="T33" fmla="*/ 0 h 590"/>
                <a:gd name="T34" fmla="*/ 0 w 403"/>
                <a:gd name="T35" fmla="*/ 0 h 590"/>
                <a:gd name="T36" fmla="*/ 0 w 403"/>
                <a:gd name="T37" fmla="*/ 0 h 590"/>
                <a:gd name="T38" fmla="*/ 0 w 403"/>
                <a:gd name="T39" fmla="*/ 0 h 590"/>
                <a:gd name="T40" fmla="*/ 0 w 403"/>
                <a:gd name="T41" fmla="*/ 0 h 590"/>
                <a:gd name="T42" fmla="*/ 0 w 403"/>
                <a:gd name="T43" fmla="*/ 0 h 590"/>
                <a:gd name="T44" fmla="*/ 0 w 403"/>
                <a:gd name="T45" fmla="*/ 0 h 590"/>
                <a:gd name="T46" fmla="*/ 0 w 403"/>
                <a:gd name="T47" fmla="*/ 0 h 590"/>
                <a:gd name="T48" fmla="*/ 0 w 403"/>
                <a:gd name="T49" fmla="*/ 0 h 590"/>
                <a:gd name="T50" fmla="*/ 0 w 403"/>
                <a:gd name="T51" fmla="*/ 0 h 590"/>
                <a:gd name="T52" fmla="*/ 0 w 403"/>
                <a:gd name="T53" fmla="*/ 0 h 590"/>
                <a:gd name="T54" fmla="*/ 0 w 403"/>
                <a:gd name="T55" fmla="*/ 0 h 590"/>
                <a:gd name="T56" fmla="*/ 0 w 403"/>
                <a:gd name="T57" fmla="*/ 0 h 590"/>
                <a:gd name="T58" fmla="*/ 0 w 403"/>
                <a:gd name="T59" fmla="*/ 0 h 590"/>
                <a:gd name="T60" fmla="*/ 0 w 403"/>
                <a:gd name="T61" fmla="*/ 0 h 590"/>
                <a:gd name="T62" fmla="*/ 0 w 403"/>
                <a:gd name="T63" fmla="*/ 0 h 590"/>
                <a:gd name="T64" fmla="*/ 0 w 403"/>
                <a:gd name="T65" fmla="*/ 0 h 590"/>
                <a:gd name="T66" fmla="*/ 0 w 403"/>
                <a:gd name="T67" fmla="*/ 0 h 590"/>
                <a:gd name="T68" fmla="*/ 0 w 403"/>
                <a:gd name="T69" fmla="*/ 0 h 590"/>
                <a:gd name="T70" fmla="*/ 0 w 403"/>
                <a:gd name="T71" fmla="*/ 0 h 590"/>
                <a:gd name="T72" fmla="*/ 0 w 403"/>
                <a:gd name="T73" fmla="*/ 0 h 590"/>
                <a:gd name="T74" fmla="*/ 0 w 403"/>
                <a:gd name="T75" fmla="*/ 0 h 590"/>
                <a:gd name="T76" fmla="*/ 0 w 403"/>
                <a:gd name="T77" fmla="*/ 0 h 590"/>
                <a:gd name="T78" fmla="*/ 0 w 403"/>
                <a:gd name="T79" fmla="*/ 0 h 590"/>
                <a:gd name="T80" fmla="*/ 0 w 403"/>
                <a:gd name="T81" fmla="*/ 0 h 590"/>
                <a:gd name="T82" fmla="*/ 0 w 403"/>
                <a:gd name="T83" fmla="*/ 0 h 590"/>
                <a:gd name="T84" fmla="*/ 0 w 403"/>
                <a:gd name="T85" fmla="*/ 0 h 590"/>
                <a:gd name="T86" fmla="*/ 0 w 403"/>
                <a:gd name="T87" fmla="*/ 0 h 590"/>
                <a:gd name="T88" fmla="*/ 0 w 403"/>
                <a:gd name="T89" fmla="*/ 0 h 590"/>
                <a:gd name="T90" fmla="*/ 0 w 403"/>
                <a:gd name="T91" fmla="*/ 0 h 590"/>
                <a:gd name="T92" fmla="*/ 0 w 403"/>
                <a:gd name="T93" fmla="*/ 0 h 590"/>
                <a:gd name="T94" fmla="*/ 0 w 403"/>
                <a:gd name="T95" fmla="*/ 0 h 590"/>
                <a:gd name="T96" fmla="*/ 0 w 403"/>
                <a:gd name="T97" fmla="*/ 0 h 590"/>
                <a:gd name="T98" fmla="*/ 0 w 403"/>
                <a:gd name="T99" fmla="*/ 0 h 590"/>
                <a:gd name="T100" fmla="*/ 0 w 403"/>
                <a:gd name="T101" fmla="*/ 0 h 590"/>
                <a:gd name="T102" fmla="*/ 0 w 403"/>
                <a:gd name="T103" fmla="*/ 0 h 590"/>
                <a:gd name="T104" fmla="*/ 0 w 403"/>
                <a:gd name="T105" fmla="*/ 0 h 590"/>
                <a:gd name="T106" fmla="*/ 0 w 403"/>
                <a:gd name="T107" fmla="*/ 0 h 590"/>
                <a:gd name="T108" fmla="*/ 0 w 403"/>
                <a:gd name="T109" fmla="*/ 0 h 590"/>
                <a:gd name="T110" fmla="*/ 0 w 403"/>
                <a:gd name="T111" fmla="*/ 0 h 590"/>
                <a:gd name="T112" fmla="*/ 0 w 403"/>
                <a:gd name="T113" fmla="*/ 0 h 590"/>
                <a:gd name="T114" fmla="*/ 0 w 403"/>
                <a:gd name="T115" fmla="*/ 0 h 590"/>
                <a:gd name="T116" fmla="*/ 0 w 403"/>
                <a:gd name="T117" fmla="*/ 0 h 5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03"/>
                <a:gd name="T178" fmla="*/ 0 h 590"/>
                <a:gd name="T179" fmla="*/ 403 w 403"/>
                <a:gd name="T180" fmla="*/ 590 h 59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03" h="590">
                  <a:moveTo>
                    <a:pt x="0" y="590"/>
                  </a:moveTo>
                  <a:lnTo>
                    <a:pt x="1" y="0"/>
                  </a:lnTo>
                  <a:lnTo>
                    <a:pt x="143" y="0"/>
                  </a:lnTo>
                  <a:lnTo>
                    <a:pt x="181" y="1"/>
                  </a:lnTo>
                  <a:lnTo>
                    <a:pt x="215" y="3"/>
                  </a:lnTo>
                  <a:lnTo>
                    <a:pt x="245" y="11"/>
                  </a:lnTo>
                  <a:lnTo>
                    <a:pt x="274" y="17"/>
                  </a:lnTo>
                  <a:lnTo>
                    <a:pt x="298" y="26"/>
                  </a:lnTo>
                  <a:lnTo>
                    <a:pt x="319" y="36"/>
                  </a:lnTo>
                  <a:lnTo>
                    <a:pt x="338" y="48"/>
                  </a:lnTo>
                  <a:lnTo>
                    <a:pt x="355" y="62"/>
                  </a:lnTo>
                  <a:lnTo>
                    <a:pt x="369" y="76"/>
                  </a:lnTo>
                  <a:lnTo>
                    <a:pt x="380" y="92"/>
                  </a:lnTo>
                  <a:lnTo>
                    <a:pt x="388" y="107"/>
                  </a:lnTo>
                  <a:lnTo>
                    <a:pt x="397" y="125"/>
                  </a:lnTo>
                  <a:lnTo>
                    <a:pt x="400" y="142"/>
                  </a:lnTo>
                  <a:lnTo>
                    <a:pt x="403" y="159"/>
                  </a:lnTo>
                  <a:lnTo>
                    <a:pt x="403" y="178"/>
                  </a:lnTo>
                  <a:lnTo>
                    <a:pt x="403" y="194"/>
                  </a:lnTo>
                  <a:lnTo>
                    <a:pt x="398" y="237"/>
                  </a:lnTo>
                  <a:lnTo>
                    <a:pt x="386" y="272"/>
                  </a:lnTo>
                  <a:lnTo>
                    <a:pt x="369" y="301"/>
                  </a:lnTo>
                  <a:lnTo>
                    <a:pt x="347" y="325"/>
                  </a:lnTo>
                  <a:lnTo>
                    <a:pt x="322" y="343"/>
                  </a:lnTo>
                  <a:lnTo>
                    <a:pt x="292" y="355"/>
                  </a:lnTo>
                  <a:lnTo>
                    <a:pt x="260" y="363"/>
                  </a:lnTo>
                  <a:lnTo>
                    <a:pt x="221" y="365"/>
                  </a:lnTo>
                  <a:lnTo>
                    <a:pt x="392" y="590"/>
                  </a:lnTo>
                  <a:lnTo>
                    <a:pt x="322" y="590"/>
                  </a:lnTo>
                  <a:lnTo>
                    <a:pt x="121" y="322"/>
                  </a:lnTo>
                  <a:lnTo>
                    <a:pt x="150" y="322"/>
                  </a:lnTo>
                  <a:lnTo>
                    <a:pt x="178" y="321"/>
                  </a:lnTo>
                  <a:lnTo>
                    <a:pt x="202" y="320"/>
                  </a:lnTo>
                  <a:lnTo>
                    <a:pt x="225" y="316"/>
                  </a:lnTo>
                  <a:lnTo>
                    <a:pt x="244" y="313"/>
                  </a:lnTo>
                  <a:lnTo>
                    <a:pt x="263" y="308"/>
                  </a:lnTo>
                  <a:lnTo>
                    <a:pt x="279" y="303"/>
                  </a:lnTo>
                  <a:lnTo>
                    <a:pt x="294" y="295"/>
                  </a:lnTo>
                  <a:lnTo>
                    <a:pt x="305" y="289"/>
                  </a:lnTo>
                  <a:lnTo>
                    <a:pt x="316" y="280"/>
                  </a:lnTo>
                  <a:lnTo>
                    <a:pt x="325" y="270"/>
                  </a:lnTo>
                  <a:lnTo>
                    <a:pt x="332" y="258"/>
                  </a:lnTo>
                  <a:lnTo>
                    <a:pt x="337" y="244"/>
                  </a:lnTo>
                  <a:lnTo>
                    <a:pt x="343" y="229"/>
                  </a:lnTo>
                  <a:lnTo>
                    <a:pt x="345" y="213"/>
                  </a:lnTo>
                  <a:lnTo>
                    <a:pt x="346" y="194"/>
                  </a:lnTo>
                  <a:lnTo>
                    <a:pt x="346" y="158"/>
                  </a:lnTo>
                  <a:lnTo>
                    <a:pt x="338" y="128"/>
                  </a:lnTo>
                  <a:lnTo>
                    <a:pt x="320" y="103"/>
                  </a:lnTo>
                  <a:lnTo>
                    <a:pt x="297" y="83"/>
                  </a:lnTo>
                  <a:lnTo>
                    <a:pt x="267" y="68"/>
                  </a:lnTo>
                  <a:lnTo>
                    <a:pt x="234" y="59"/>
                  </a:lnTo>
                  <a:lnTo>
                    <a:pt x="197" y="53"/>
                  </a:lnTo>
                  <a:lnTo>
                    <a:pt x="159" y="52"/>
                  </a:lnTo>
                  <a:lnTo>
                    <a:pt x="59" y="52"/>
                  </a:lnTo>
                  <a:lnTo>
                    <a:pt x="59" y="590"/>
                  </a:lnTo>
                  <a:lnTo>
                    <a:pt x="1" y="590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7">
              <a:extLst>
                <a:ext uri="{FF2B5EF4-FFF2-40B4-BE49-F238E27FC236}">
                  <a16:creationId xmlns:a16="http://schemas.microsoft.com/office/drawing/2014/main" id="{DDA0172B-3731-438E-9D77-FB43FD766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2078"/>
              <a:ext cx="109" cy="197"/>
            </a:xfrm>
            <a:custGeom>
              <a:avLst/>
              <a:gdLst>
                <a:gd name="T0" fmla="*/ 0 w 327"/>
                <a:gd name="T1" fmla="*/ 0 h 590"/>
                <a:gd name="T2" fmla="*/ 0 w 327"/>
                <a:gd name="T3" fmla="*/ 0 h 590"/>
                <a:gd name="T4" fmla="*/ 0 w 327"/>
                <a:gd name="T5" fmla="*/ 0 h 590"/>
                <a:gd name="T6" fmla="*/ 0 w 327"/>
                <a:gd name="T7" fmla="*/ 0 h 590"/>
                <a:gd name="T8" fmla="*/ 0 w 327"/>
                <a:gd name="T9" fmla="*/ 0 h 590"/>
                <a:gd name="T10" fmla="*/ 0 w 327"/>
                <a:gd name="T11" fmla="*/ 0 h 590"/>
                <a:gd name="T12" fmla="*/ 0 w 327"/>
                <a:gd name="T13" fmla="*/ 0 h 590"/>
                <a:gd name="T14" fmla="*/ 0 w 327"/>
                <a:gd name="T15" fmla="*/ 0 h 590"/>
                <a:gd name="T16" fmla="*/ 0 w 327"/>
                <a:gd name="T17" fmla="*/ 0 h 590"/>
                <a:gd name="T18" fmla="*/ 0 w 327"/>
                <a:gd name="T19" fmla="*/ 0 h 590"/>
                <a:gd name="T20" fmla="*/ 0 w 327"/>
                <a:gd name="T21" fmla="*/ 0 h 590"/>
                <a:gd name="T22" fmla="*/ 0 w 327"/>
                <a:gd name="T23" fmla="*/ 0 h 590"/>
                <a:gd name="T24" fmla="*/ 0 w 327"/>
                <a:gd name="T25" fmla="*/ 0 h 590"/>
                <a:gd name="T26" fmla="*/ 0 w 327"/>
                <a:gd name="T27" fmla="*/ 0 h 590"/>
                <a:gd name="T28" fmla="*/ 0 w 327"/>
                <a:gd name="T29" fmla="*/ 0 h 5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7"/>
                <a:gd name="T46" fmla="*/ 0 h 590"/>
                <a:gd name="T47" fmla="*/ 327 w 327"/>
                <a:gd name="T48" fmla="*/ 590 h 5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7" h="590">
                  <a:moveTo>
                    <a:pt x="0" y="590"/>
                  </a:moveTo>
                  <a:lnTo>
                    <a:pt x="1" y="0"/>
                  </a:lnTo>
                  <a:lnTo>
                    <a:pt x="327" y="0"/>
                  </a:lnTo>
                  <a:lnTo>
                    <a:pt x="327" y="57"/>
                  </a:lnTo>
                  <a:lnTo>
                    <a:pt x="59" y="57"/>
                  </a:lnTo>
                  <a:lnTo>
                    <a:pt x="59" y="263"/>
                  </a:lnTo>
                  <a:lnTo>
                    <a:pt x="321" y="263"/>
                  </a:lnTo>
                  <a:lnTo>
                    <a:pt x="321" y="322"/>
                  </a:lnTo>
                  <a:lnTo>
                    <a:pt x="59" y="322"/>
                  </a:lnTo>
                  <a:lnTo>
                    <a:pt x="59" y="537"/>
                  </a:lnTo>
                  <a:lnTo>
                    <a:pt x="327" y="537"/>
                  </a:lnTo>
                  <a:lnTo>
                    <a:pt x="327" y="590"/>
                  </a:lnTo>
                  <a:lnTo>
                    <a:pt x="1" y="590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8">
              <a:extLst>
                <a:ext uri="{FF2B5EF4-FFF2-40B4-BE49-F238E27FC236}">
                  <a16:creationId xmlns:a16="http://schemas.microsoft.com/office/drawing/2014/main" id="{1DE0EF95-390E-4DD0-B2CB-0EE753EC2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" y="1846"/>
              <a:ext cx="470" cy="185"/>
            </a:xfrm>
            <a:custGeom>
              <a:avLst/>
              <a:gdLst>
                <a:gd name="T0" fmla="*/ 0 w 1410"/>
                <a:gd name="T1" fmla="*/ 0 h 554"/>
                <a:gd name="T2" fmla="*/ 0 w 1410"/>
                <a:gd name="T3" fmla="*/ 0 h 554"/>
                <a:gd name="T4" fmla="*/ 0 w 1410"/>
                <a:gd name="T5" fmla="*/ 0 h 554"/>
                <a:gd name="T6" fmla="*/ 0 w 1410"/>
                <a:gd name="T7" fmla="*/ 0 h 554"/>
                <a:gd name="T8" fmla="*/ 0 w 1410"/>
                <a:gd name="T9" fmla="*/ 0 h 554"/>
                <a:gd name="T10" fmla="*/ 0 w 1410"/>
                <a:gd name="T11" fmla="*/ 0 h 554"/>
                <a:gd name="T12" fmla="*/ 0 w 1410"/>
                <a:gd name="T13" fmla="*/ 0 h 554"/>
                <a:gd name="T14" fmla="*/ 0 w 1410"/>
                <a:gd name="T15" fmla="*/ 0 h 554"/>
                <a:gd name="T16" fmla="*/ 0 w 1410"/>
                <a:gd name="T17" fmla="*/ 0 h 554"/>
                <a:gd name="T18" fmla="*/ 0 w 1410"/>
                <a:gd name="T19" fmla="*/ 0 h 554"/>
                <a:gd name="T20" fmla="*/ 0 w 1410"/>
                <a:gd name="T21" fmla="*/ 0 h 554"/>
                <a:gd name="T22" fmla="*/ 0 w 1410"/>
                <a:gd name="T23" fmla="*/ 0 h 554"/>
                <a:gd name="T24" fmla="*/ 0 w 1410"/>
                <a:gd name="T25" fmla="*/ 0 h 554"/>
                <a:gd name="T26" fmla="*/ 0 w 1410"/>
                <a:gd name="T27" fmla="*/ 0 h 554"/>
                <a:gd name="T28" fmla="*/ 0 w 1410"/>
                <a:gd name="T29" fmla="*/ 0 h 554"/>
                <a:gd name="T30" fmla="*/ 0 w 1410"/>
                <a:gd name="T31" fmla="*/ 0 h 554"/>
                <a:gd name="T32" fmla="*/ 0 w 1410"/>
                <a:gd name="T33" fmla="*/ 0 h 554"/>
                <a:gd name="T34" fmla="*/ 0 w 1410"/>
                <a:gd name="T35" fmla="*/ 0 h 554"/>
                <a:gd name="T36" fmla="*/ 0 w 1410"/>
                <a:gd name="T37" fmla="*/ 0 h 554"/>
                <a:gd name="T38" fmla="*/ 0 w 1410"/>
                <a:gd name="T39" fmla="*/ 0 h 554"/>
                <a:gd name="T40" fmla="*/ 0 w 1410"/>
                <a:gd name="T41" fmla="*/ 0 h 554"/>
                <a:gd name="T42" fmla="*/ 0 w 1410"/>
                <a:gd name="T43" fmla="*/ 0 h 554"/>
                <a:gd name="T44" fmla="*/ 0 w 1410"/>
                <a:gd name="T45" fmla="*/ 0 h 554"/>
                <a:gd name="T46" fmla="*/ 0 w 1410"/>
                <a:gd name="T47" fmla="*/ 0 h 554"/>
                <a:gd name="T48" fmla="*/ 0 w 1410"/>
                <a:gd name="T49" fmla="*/ 0 h 554"/>
                <a:gd name="T50" fmla="*/ 0 w 1410"/>
                <a:gd name="T51" fmla="*/ 0 h 554"/>
                <a:gd name="T52" fmla="*/ 0 w 1410"/>
                <a:gd name="T53" fmla="*/ 0 h 554"/>
                <a:gd name="T54" fmla="*/ 0 w 1410"/>
                <a:gd name="T55" fmla="*/ 0 h 554"/>
                <a:gd name="T56" fmla="*/ 0 w 1410"/>
                <a:gd name="T57" fmla="*/ 0 h 554"/>
                <a:gd name="T58" fmla="*/ 0 w 1410"/>
                <a:gd name="T59" fmla="*/ 0 h 554"/>
                <a:gd name="T60" fmla="*/ 0 w 1410"/>
                <a:gd name="T61" fmla="*/ 0 h 554"/>
                <a:gd name="T62" fmla="*/ 0 w 1410"/>
                <a:gd name="T63" fmla="*/ 0 h 554"/>
                <a:gd name="T64" fmla="*/ 0 w 1410"/>
                <a:gd name="T65" fmla="*/ 0 h 554"/>
                <a:gd name="T66" fmla="*/ 0 w 1410"/>
                <a:gd name="T67" fmla="*/ 0 h 554"/>
                <a:gd name="T68" fmla="*/ 0 w 1410"/>
                <a:gd name="T69" fmla="*/ 0 h 554"/>
                <a:gd name="T70" fmla="*/ 0 w 1410"/>
                <a:gd name="T71" fmla="*/ 0 h 554"/>
                <a:gd name="T72" fmla="*/ 0 w 1410"/>
                <a:gd name="T73" fmla="*/ 0 h 554"/>
                <a:gd name="T74" fmla="*/ 0 w 1410"/>
                <a:gd name="T75" fmla="*/ 0 h 554"/>
                <a:gd name="T76" fmla="*/ 0 w 1410"/>
                <a:gd name="T77" fmla="*/ 0 h 554"/>
                <a:gd name="T78" fmla="*/ 0 w 1410"/>
                <a:gd name="T79" fmla="*/ 0 h 554"/>
                <a:gd name="T80" fmla="*/ 0 w 1410"/>
                <a:gd name="T81" fmla="*/ 0 h 554"/>
                <a:gd name="T82" fmla="*/ 0 w 1410"/>
                <a:gd name="T83" fmla="*/ 0 h 554"/>
                <a:gd name="T84" fmla="*/ 0 w 1410"/>
                <a:gd name="T85" fmla="*/ 0 h 554"/>
                <a:gd name="T86" fmla="*/ 0 w 1410"/>
                <a:gd name="T87" fmla="*/ 0 h 554"/>
                <a:gd name="T88" fmla="*/ 0 w 1410"/>
                <a:gd name="T89" fmla="*/ 0 h 554"/>
                <a:gd name="T90" fmla="*/ 0 w 1410"/>
                <a:gd name="T91" fmla="*/ 0 h 554"/>
                <a:gd name="T92" fmla="*/ 0 w 1410"/>
                <a:gd name="T93" fmla="*/ 0 h 554"/>
                <a:gd name="T94" fmla="*/ 0 w 1410"/>
                <a:gd name="T95" fmla="*/ 0 h 554"/>
                <a:gd name="T96" fmla="*/ 0 w 1410"/>
                <a:gd name="T97" fmla="*/ 0 h 554"/>
                <a:gd name="T98" fmla="*/ 0 w 1410"/>
                <a:gd name="T99" fmla="*/ 0 h 554"/>
                <a:gd name="T100" fmla="*/ 0 w 1410"/>
                <a:gd name="T101" fmla="*/ 0 h 554"/>
                <a:gd name="T102" fmla="*/ 0 w 1410"/>
                <a:gd name="T103" fmla="*/ 0 h 554"/>
                <a:gd name="T104" fmla="*/ 0 w 1410"/>
                <a:gd name="T105" fmla="*/ 0 h 5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10"/>
                <a:gd name="T160" fmla="*/ 0 h 554"/>
                <a:gd name="T161" fmla="*/ 1410 w 1410"/>
                <a:gd name="T162" fmla="*/ 554 h 5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10" h="554">
                  <a:moveTo>
                    <a:pt x="761" y="14"/>
                  </a:moveTo>
                  <a:lnTo>
                    <a:pt x="723" y="10"/>
                  </a:lnTo>
                  <a:lnTo>
                    <a:pt x="686" y="6"/>
                  </a:lnTo>
                  <a:lnTo>
                    <a:pt x="649" y="4"/>
                  </a:lnTo>
                  <a:lnTo>
                    <a:pt x="612" y="0"/>
                  </a:lnTo>
                  <a:lnTo>
                    <a:pt x="576" y="0"/>
                  </a:lnTo>
                  <a:lnTo>
                    <a:pt x="538" y="0"/>
                  </a:lnTo>
                  <a:lnTo>
                    <a:pt x="500" y="3"/>
                  </a:lnTo>
                  <a:lnTo>
                    <a:pt x="464" y="5"/>
                  </a:lnTo>
                  <a:lnTo>
                    <a:pt x="425" y="8"/>
                  </a:lnTo>
                  <a:lnTo>
                    <a:pt x="388" y="14"/>
                  </a:lnTo>
                  <a:lnTo>
                    <a:pt x="351" y="23"/>
                  </a:lnTo>
                  <a:lnTo>
                    <a:pt x="311" y="29"/>
                  </a:lnTo>
                  <a:lnTo>
                    <a:pt x="272" y="40"/>
                  </a:lnTo>
                  <a:lnTo>
                    <a:pt x="231" y="52"/>
                  </a:lnTo>
                  <a:lnTo>
                    <a:pt x="191" y="67"/>
                  </a:lnTo>
                  <a:lnTo>
                    <a:pt x="149" y="82"/>
                  </a:lnTo>
                  <a:lnTo>
                    <a:pt x="134" y="90"/>
                  </a:lnTo>
                  <a:lnTo>
                    <a:pt x="109" y="102"/>
                  </a:lnTo>
                  <a:lnTo>
                    <a:pt x="82" y="118"/>
                  </a:lnTo>
                  <a:lnTo>
                    <a:pt x="53" y="135"/>
                  </a:lnTo>
                  <a:lnTo>
                    <a:pt x="27" y="151"/>
                  </a:lnTo>
                  <a:lnTo>
                    <a:pt x="8" y="164"/>
                  </a:lnTo>
                  <a:lnTo>
                    <a:pt x="0" y="172"/>
                  </a:lnTo>
                  <a:lnTo>
                    <a:pt x="5" y="172"/>
                  </a:lnTo>
                  <a:lnTo>
                    <a:pt x="31" y="162"/>
                  </a:lnTo>
                  <a:lnTo>
                    <a:pt x="57" y="152"/>
                  </a:lnTo>
                  <a:lnTo>
                    <a:pt x="83" y="143"/>
                  </a:lnTo>
                  <a:lnTo>
                    <a:pt x="109" y="134"/>
                  </a:lnTo>
                  <a:lnTo>
                    <a:pt x="137" y="127"/>
                  </a:lnTo>
                  <a:lnTo>
                    <a:pt x="164" y="118"/>
                  </a:lnTo>
                  <a:lnTo>
                    <a:pt x="191" y="112"/>
                  </a:lnTo>
                  <a:lnTo>
                    <a:pt x="219" y="106"/>
                  </a:lnTo>
                  <a:lnTo>
                    <a:pt x="248" y="98"/>
                  </a:lnTo>
                  <a:lnTo>
                    <a:pt x="274" y="93"/>
                  </a:lnTo>
                  <a:lnTo>
                    <a:pt x="304" y="88"/>
                  </a:lnTo>
                  <a:lnTo>
                    <a:pt x="332" y="82"/>
                  </a:lnTo>
                  <a:lnTo>
                    <a:pt x="361" y="78"/>
                  </a:lnTo>
                  <a:lnTo>
                    <a:pt x="389" y="76"/>
                  </a:lnTo>
                  <a:lnTo>
                    <a:pt x="417" y="73"/>
                  </a:lnTo>
                  <a:lnTo>
                    <a:pt x="447" y="71"/>
                  </a:lnTo>
                  <a:lnTo>
                    <a:pt x="476" y="69"/>
                  </a:lnTo>
                  <a:lnTo>
                    <a:pt x="505" y="68"/>
                  </a:lnTo>
                  <a:lnTo>
                    <a:pt x="533" y="68"/>
                  </a:lnTo>
                  <a:lnTo>
                    <a:pt x="561" y="68"/>
                  </a:lnTo>
                  <a:lnTo>
                    <a:pt x="591" y="69"/>
                  </a:lnTo>
                  <a:lnTo>
                    <a:pt x="620" y="72"/>
                  </a:lnTo>
                  <a:lnTo>
                    <a:pt x="648" y="73"/>
                  </a:lnTo>
                  <a:lnTo>
                    <a:pt x="676" y="78"/>
                  </a:lnTo>
                  <a:lnTo>
                    <a:pt x="704" y="81"/>
                  </a:lnTo>
                  <a:lnTo>
                    <a:pt x="733" y="86"/>
                  </a:lnTo>
                  <a:lnTo>
                    <a:pt x="759" y="90"/>
                  </a:lnTo>
                  <a:lnTo>
                    <a:pt x="788" y="98"/>
                  </a:lnTo>
                  <a:lnTo>
                    <a:pt x="816" y="103"/>
                  </a:lnTo>
                  <a:lnTo>
                    <a:pt x="842" y="112"/>
                  </a:lnTo>
                  <a:lnTo>
                    <a:pt x="868" y="120"/>
                  </a:lnTo>
                  <a:lnTo>
                    <a:pt x="895" y="129"/>
                  </a:lnTo>
                  <a:lnTo>
                    <a:pt x="932" y="142"/>
                  </a:lnTo>
                  <a:lnTo>
                    <a:pt x="970" y="160"/>
                  </a:lnTo>
                  <a:lnTo>
                    <a:pt x="1008" y="178"/>
                  </a:lnTo>
                  <a:lnTo>
                    <a:pt x="1043" y="199"/>
                  </a:lnTo>
                  <a:lnTo>
                    <a:pt x="1077" y="223"/>
                  </a:lnTo>
                  <a:lnTo>
                    <a:pt x="1112" y="247"/>
                  </a:lnTo>
                  <a:lnTo>
                    <a:pt x="1145" y="274"/>
                  </a:lnTo>
                  <a:lnTo>
                    <a:pt x="1177" y="304"/>
                  </a:lnTo>
                  <a:lnTo>
                    <a:pt x="1209" y="332"/>
                  </a:lnTo>
                  <a:lnTo>
                    <a:pt x="1240" y="362"/>
                  </a:lnTo>
                  <a:lnTo>
                    <a:pt x="1270" y="394"/>
                  </a:lnTo>
                  <a:lnTo>
                    <a:pt x="1300" y="425"/>
                  </a:lnTo>
                  <a:lnTo>
                    <a:pt x="1328" y="458"/>
                  </a:lnTo>
                  <a:lnTo>
                    <a:pt x="1356" y="490"/>
                  </a:lnTo>
                  <a:lnTo>
                    <a:pt x="1383" y="522"/>
                  </a:lnTo>
                  <a:lnTo>
                    <a:pt x="1410" y="554"/>
                  </a:lnTo>
                  <a:lnTo>
                    <a:pt x="1400" y="522"/>
                  </a:lnTo>
                  <a:lnTo>
                    <a:pt x="1385" y="487"/>
                  </a:lnTo>
                  <a:lnTo>
                    <a:pt x="1366" y="455"/>
                  </a:lnTo>
                  <a:lnTo>
                    <a:pt x="1345" y="422"/>
                  </a:lnTo>
                  <a:lnTo>
                    <a:pt x="1322" y="389"/>
                  </a:lnTo>
                  <a:lnTo>
                    <a:pt x="1297" y="356"/>
                  </a:lnTo>
                  <a:lnTo>
                    <a:pt x="1269" y="324"/>
                  </a:lnTo>
                  <a:lnTo>
                    <a:pt x="1240" y="293"/>
                  </a:lnTo>
                  <a:lnTo>
                    <a:pt x="1210" y="264"/>
                  </a:lnTo>
                  <a:lnTo>
                    <a:pt x="1180" y="234"/>
                  </a:lnTo>
                  <a:lnTo>
                    <a:pt x="1150" y="209"/>
                  </a:lnTo>
                  <a:lnTo>
                    <a:pt x="1121" y="184"/>
                  </a:lnTo>
                  <a:lnTo>
                    <a:pt x="1093" y="162"/>
                  </a:lnTo>
                  <a:lnTo>
                    <a:pt x="1065" y="142"/>
                  </a:lnTo>
                  <a:lnTo>
                    <a:pt x="1040" y="124"/>
                  </a:lnTo>
                  <a:lnTo>
                    <a:pt x="1016" y="112"/>
                  </a:lnTo>
                  <a:lnTo>
                    <a:pt x="1000" y="102"/>
                  </a:lnTo>
                  <a:lnTo>
                    <a:pt x="985" y="94"/>
                  </a:lnTo>
                  <a:lnTo>
                    <a:pt x="971" y="87"/>
                  </a:lnTo>
                  <a:lnTo>
                    <a:pt x="957" y="80"/>
                  </a:lnTo>
                  <a:lnTo>
                    <a:pt x="942" y="73"/>
                  </a:lnTo>
                  <a:lnTo>
                    <a:pt x="928" y="67"/>
                  </a:lnTo>
                  <a:lnTo>
                    <a:pt x="912" y="60"/>
                  </a:lnTo>
                  <a:lnTo>
                    <a:pt x="898" y="55"/>
                  </a:lnTo>
                  <a:lnTo>
                    <a:pt x="882" y="48"/>
                  </a:lnTo>
                  <a:lnTo>
                    <a:pt x="867" y="42"/>
                  </a:lnTo>
                  <a:lnTo>
                    <a:pt x="851" y="38"/>
                  </a:lnTo>
                  <a:lnTo>
                    <a:pt x="834" y="34"/>
                  </a:lnTo>
                  <a:lnTo>
                    <a:pt x="817" y="28"/>
                  </a:lnTo>
                  <a:lnTo>
                    <a:pt x="799" y="24"/>
                  </a:lnTo>
                  <a:lnTo>
                    <a:pt x="782" y="19"/>
                  </a:lnTo>
                  <a:lnTo>
                    <a:pt x="761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9">
              <a:extLst>
                <a:ext uri="{FF2B5EF4-FFF2-40B4-BE49-F238E27FC236}">
                  <a16:creationId xmlns:a16="http://schemas.microsoft.com/office/drawing/2014/main" id="{09FF83FC-0BC9-41F9-B3C7-DAC1A8B0F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" y="2062"/>
              <a:ext cx="6" cy="56"/>
            </a:xfrm>
            <a:custGeom>
              <a:avLst/>
              <a:gdLst>
                <a:gd name="T0" fmla="*/ 0 w 19"/>
                <a:gd name="T1" fmla="*/ 0 h 167"/>
                <a:gd name="T2" fmla="*/ 0 w 19"/>
                <a:gd name="T3" fmla="*/ 0 h 167"/>
                <a:gd name="T4" fmla="*/ 0 w 19"/>
                <a:gd name="T5" fmla="*/ 0 h 167"/>
                <a:gd name="T6" fmla="*/ 0 w 19"/>
                <a:gd name="T7" fmla="*/ 0 h 167"/>
                <a:gd name="T8" fmla="*/ 0 w 19"/>
                <a:gd name="T9" fmla="*/ 0 h 167"/>
                <a:gd name="T10" fmla="*/ 0 w 19"/>
                <a:gd name="T11" fmla="*/ 0 h 167"/>
                <a:gd name="T12" fmla="*/ 0 w 19"/>
                <a:gd name="T13" fmla="*/ 0 h 167"/>
                <a:gd name="T14" fmla="*/ 0 w 19"/>
                <a:gd name="T15" fmla="*/ 0 h 167"/>
                <a:gd name="T16" fmla="*/ 0 w 19"/>
                <a:gd name="T17" fmla="*/ 0 h 167"/>
                <a:gd name="T18" fmla="*/ 0 w 19"/>
                <a:gd name="T19" fmla="*/ 0 h 167"/>
                <a:gd name="T20" fmla="*/ 0 w 19"/>
                <a:gd name="T21" fmla="*/ 0 h 167"/>
                <a:gd name="T22" fmla="*/ 0 w 19"/>
                <a:gd name="T23" fmla="*/ 0 h 1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"/>
                <a:gd name="T37" fmla="*/ 0 h 167"/>
                <a:gd name="T38" fmla="*/ 19 w 19"/>
                <a:gd name="T39" fmla="*/ 167 h 1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" h="167">
                  <a:moveTo>
                    <a:pt x="9" y="0"/>
                  </a:moveTo>
                  <a:lnTo>
                    <a:pt x="0" y="9"/>
                  </a:lnTo>
                  <a:lnTo>
                    <a:pt x="0" y="167"/>
                  </a:lnTo>
                  <a:lnTo>
                    <a:pt x="19" y="167"/>
                  </a:lnTo>
                  <a:lnTo>
                    <a:pt x="19" y="9"/>
                  </a:lnTo>
                  <a:lnTo>
                    <a:pt x="10" y="1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B918FB63-3C4B-4CE0-A9D1-108474C1F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" y="2062"/>
              <a:ext cx="51" cy="6"/>
            </a:xfrm>
            <a:custGeom>
              <a:avLst/>
              <a:gdLst>
                <a:gd name="T0" fmla="*/ 0 w 152"/>
                <a:gd name="T1" fmla="*/ 0 h 18"/>
                <a:gd name="T2" fmla="*/ 0 w 152"/>
                <a:gd name="T3" fmla="*/ 0 h 18"/>
                <a:gd name="T4" fmla="*/ 0 w 152"/>
                <a:gd name="T5" fmla="*/ 0 h 18"/>
                <a:gd name="T6" fmla="*/ 0 w 152"/>
                <a:gd name="T7" fmla="*/ 0 h 18"/>
                <a:gd name="T8" fmla="*/ 0 w 152"/>
                <a:gd name="T9" fmla="*/ 0 h 18"/>
                <a:gd name="T10" fmla="*/ 0 w 152"/>
                <a:gd name="T11" fmla="*/ 0 h 18"/>
                <a:gd name="T12" fmla="*/ 0 w 152"/>
                <a:gd name="T13" fmla="*/ 0 h 18"/>
                <a:gd name="T14" fmla="*/ 0 w 152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2"/>
                <a:gd name="T25" fmla="*/ 0 h 18"/>
                <a:gd name="T26" fmla="*/ 152 w 152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2" h="18">
                  <a:moveTo>
                    <a:pt x="152" y="9"/>
                  </a:moveTo>
                  <a:lnTo>
                    <a:pt x="152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52" y="18"/>
                  </a:lnTo>
                  <a:lnTo>
                    <a:pt x="152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1">
              <a:extLst>
                <a:ext uri="{FF2B5EF4-FFF2-40B4-BE49-F238E27FC236}">
                  <a16:creationId xmlns:a16="http://schemas.microsoft.com/office/drawing/2014/main" id="{1F670920-850F-4848-AAEC-4A7FA4F4E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" y="2288"/>
              <a:ext cx="42" cy="6"/>
            </a:xfrm>
            <a:custGeom>
              <a:avLst/>
              <a:gdLst>
                <a:gd name="T0" fmla="*/ 0 w 126"/>
                <a:gd name="T1" fmla="*/ 0 h 19"/>
                <a:gd name="T2" fmla="*/ 0 w 126"/>
                <a:gd name="T3" fmla="*/ 0 h 19"/>
                <a:gd name="T4" fmla="*/ 0 w 126"/>
                <a:gd name="T5" fmla="*/ 0 h 19"/>
                <a:gd name="T6" fmla="*/ 0 w 126"/>
                <a:gd name="T7" fmla="*/ 0 h 19"/>
                <a:gd name="T8" fmla="*/ 0 w 126"/>
                <a:gd name="T9" fmla="*/ 0 h 19"/>
                <a:gd name="T10" fmla="*/ 0 w 126"/>
                <a:gd name="T11" fmla="*/ 0 h 19"/>
                <a:gd name="T12" fmla="*/ 0 w 126"/>
                <a:gd name="T13" fmla="*/ 0 h 19"/>
                <a:gd name="T14" fmla="*/ 0 w 126"/>
                <a:gd name="T15" fmla="*/ 0 h 19"/>
                <a:gd name="T16" fmla="*/ 0 w 126"/>
                <a:gd name="T17" fmla="*/ 0 h 19"/>
                <a:gd name="T18" fmla="*/ 0 w 126"/>
                <a:gd name="T19" fmla="*/ 0 h 19"/>
                <a:gd name="T20" fmla="*/ 0 w 126"/>
                <a:gd name="T21" fmla="*/ 0 h 19"/>
                <a:gd name="T22" fmla="*/ 0 w 126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6"/>
                <a:gd name="T37" fmla="*/ 0 h 19"/>
                <a:gd name="T38" fmla="*/ 126 w 126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6" h="19">
                  <a:moveTo>
                    <a:pt x="108" y="9"/>
                  </a:moveTo>
                  <a:lnTo>
                    <a:pt x="118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18" y="19"/>
                  </a:lnTo>
                  <a:lnTo>
                    <a:pt x="126" y="9"/>
                  </a:lnTo>
                  <a:lnTo>
                    <a:pt x="118" y="19"/>
                  </a:lnTo>
                  <a:lnTo>
                    <a:pt x="126" y="19"/>
                  </a:lnTo>
                  <a:lnTo>
                    <a:pt x="126" y="9"/>
                  </a:lnTo>
                  <a:lnTo>
                    <a:pt x="108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2">
              <a:extLst>
                <a:ext uri="{FF2B5EF4-FFF2-40B4-BE49-F238E27FC236}">
                  <a16:creationId xmlns:a16="http://schemas.microsoft.com/office/drawing/2014/main" id="{EC840F59-2798-4F60-AFA1-309AE4F31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" y="2259"/>
              <a:ext cx="6" cy="32"/>
            </a:xfrm>
            <a:custGeom>
              <a:avLst/>
              <a:gdLst>
                <a:gd name="T0" fmla="*/ 0 w 18"/>
                <a:gd name="T1" fmla="*/ 0 h 95"/>
                <a:gd name="T2" fmla="*/ 0 w 18"/>
                <a:gd name="T3" fmla="*/ 0 h 95"/>
                <a:gd name="T4" fmla="*/ 0 w 18"/>
                <a:gd name="T5" fmla="*/ 0 h 95"/>
                <a:gd name="T6" fmla="*/ 0 w 18"/>
                <a:gd name="T7" fmla="*/ 0 h 95"/>
                <a:gd name="T8" fmla="*/ 0 w 18"/>
                <a:gd name="T9" fmla="*/ 0 h 95"/>
                <a:gd name="T10" fmla="*/ 0 w 18"/>
                <a:gd name="T11" fmla="*/ 0 h 95"/>
                <a:gd name="T12" fmla="*/ 0 w 18"/>
                <a:gd name="T13" fmla="*/ 0 h 95"/>
                <a:gd name="T14" fmla="*/ 0 w 18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95"/>
                <a:gd name="T26" fmla="*/ 18 w 18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95">
                  <a:moveTo>
                    <a:pt x="1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18" y="95"/>
                  </a:lnTo>
                  <a:lnTo>
                    <a:pt x="1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3">
              <a:extLst>
                <a:ext uri="{FF2B5EF4-FFF2-40B4-BE49-F238E27FC236}">
                  <a16:creationId xmlns:a16="http://schemas.microsoft.com/office/drawing/2014/main" id="{8C69A576-F171-47A5-9BAA-967A700E0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" y="2062"/>
              <a:ext cx="49" cy="6"/>
            </a:xfrm>
            <a:custGeom>
              <a:avLst/>
              <a:gdLst>
                <a:gd name="T0" fmla="*/ 0 w 146"/>
                <a:gd name="T1" fmla="*/ 0 h 18"/>
                <a:gd name="T2" fmla="*/ 0 w 146"/>
                <a:gd name="T3" fmla="*/ 0 h 18"/>
                <a:gd name="T4" fmla="*/ 0 w 146"/>
                <a:gd name="T5" fmla="*/ 0 h 18"/>
                <a:gd name="T6" fmla="*/ 0 w 146"/>
                <a:gd name="T7" fmla="*/ 0 h 18"/>
                <a:gd name="T8" fmla="*/ 0 w 146"/>
                <a:gd name="T9" fmla="*/ 0 h 18"/>
                <a:gd name="T10" fmla="*/ 0 w 146"/>
                <a:gd name="T11" fmla="*/ 0 h 18"/>
                <a:gd name="T12" fmla="*/ 0 w 146"/>
                <a:gd name="T13" fmla="*/ 0 h 18"/>
                <a:gd name="T14" fmla="*/ 0 w 146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8"/>
                <a:gd name="T26" fmla="*/ 146 w 146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8">
                  <a:moveTo>
                    <a:pt x="145" y="9"/>
                  </a:moveTo>
                  <a:lnTo>
                    <a:pt x="146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46" y="18"/>
                  </a:lnTo>
                  <a:lnTo>
                    <a:pt x="146" y="9"/>
                  </a:lnTo>
                  <a:lnTo>
                    <a:pt x="145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C719A46B-8793-4C41-A9A0-D64973939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" y="2053"/>
              <a:ext cx="21" cy="6"/>
            </a:xfrm>
            <a:custGeom>
              <a:avLst/>
              <a:gdLst>
                <a:gd name="T0" fmla="*/ 0 w 62"/>
                <a:gd name="T1" fmla="*/ 0 h 19"/>
                <a:gd name="T2" fmla="*/ 0 w 62"/>
                <a:gd name="T3" fmla="*/ 0 h 19"/>
                <a:gd name="T4" fmla="*/ 0 w 62"/>
                <a:gd name="T5" fmla="*/ 0 h 19"/>
                <a:gd name="T6" fmla="*/ 0 w 62"/>
                <a:gd name="T7" fmla="*/ 0 h 19"/>
                <a:gd name="T8" fmla="*/ 0 w 62"/>
                <a:gd name="T9" fmla="*/ 0 h 19"/>
                <a:gd name="T10" fmla="*/ 0 w 62"/>
                <a:gd name="T11" fmla="*/ 0 h 19"/>
                <a:gd name="T12" fmla="*/ 0 w 6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19"/>
                <a:gd name="T23" fmla="*/ 62 w 62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19">
                  <a:moveTo>
                    <a:pt x="62" y="9"/>
                  </a:moveTo>
                  <a:lnTo>
                    <a:pt x="62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62" y="19"/>
                  </a:lnTo>
                  <a:lnTo>
                    <a:pt x="62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623E1096-F993-48A4-821A-F7AC00B84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83"/>
              <a:ext cx="46" cy="6"/>
            </a:xfrm>
            <a:custGeom>
              <a:avLst/>
              <a:gdLst>
                <a:gd name="T0" fmla="*/ 0 w 138"/>
                <a:gd name="T1" fmla="*/ 0 h 18"/>
                <a:gd name="T2" fmla="*/ 0 w 138"/>
                <a:gd name="T3" fmla="*/ 0 h 18"/>
                <a:gd name="T4" fmla="*/ 0 w 138"/>
                <a:gd name="T5" fmla="*/ 0 h 18"/>
                <a:gd name="T6" fmla="*/ 0 w 138"/>
                <a:gd name="T7" fmla="*/ 0 h 18"/>
                <a:gd name="T8" fmla="*/ 0 w 138"/>
                <a:gd name="T9" fmla="*/ 0 h 18"/>
                <a:gd name="T10" fmla="*/ 0 w 138"/>
                <a:gd name="T11" fmla="*/ 0 h 18"/>
                <a:gd name="T12" fmla="*/ 0 w 138"/>
                <a:gd name="T13" fmla="*/ 0 h 18"/>
                <a:gd name="T14" fmla="*/ 0 w 138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"/>
                <a:gd name="T25" fmla="*/ 0 h 18"/>
                <a:gd name="T26" fmla="*/ 138 w 138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" h="18">
                  <a:moveTo>
                    <a:pt x="138" y="9"/>
                  </a:moveTo>
                  <a:lnTo>
                    <a:pt x="13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38" y="18"/>
                  </a:lnTo>
                  <a:lnTo>
                    <a:pt x="138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6">
              <a:extLst>
                <a:ext uri="{FF2B5EF4-FFF2-40B4-BE49-F238E27FC236}">
                  <a16:creationId xmlns:a16="http://schemas.microsoft.com/office/drawing/2014/main" id="{4D0A9C24-97A6-459B-9AE2-DBC1DABBD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" y="2291"/>
              <a:ext cx="46" cy="6"/>
            </a:xfrm>
            <a:custGeom>
              <a:avLst/>
              <a:gdLst>
                <a:gd name="T0" fmla="*/ 0 w 138"/>
                <a:gd name="T1" fmla="*/ 0 h 19"/>
                <a:gd name="T2" fmla="*/ 0 w 138"/>
                <a:gd name="T3" fmla="*/ 0 h 19"/>
                <a:gd name="T4" fmla="*/ 0 w 138"/>
                <a:gd name="T5" fmla="*/ 0 h 19"/>
                <a:gd name="T6" fmla="*/ 0 w 138"/>
                <a:gd name="T7" fmla="*/ 0 h 19"/>
                <a:gd name="T8" fmla="*/ 0 w 138"/>
                <a:gd name="T9" fmla="*/ 0 h 19"/>
                <a:gd name="T10" fmla="*/ 0 w 138"/>
                <a:gd name="T11" fmla="*/ 0 h 19"/>
                <a:gd name="T12" fmla="*/ 0 w 138"/>
                <a:gd name="T13" fmla="*/ 0 h 19"/>
                <a:gd name="T14" fmla="*/ 0 w 138"/>
                <a:gd name="T15" fmla="*/ 0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"/>
                <a:gd name="T25" fmla="*/ 0 h 19"/>
                <a:gd name="T26" fmla="*/ 138 w 138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" h="19">
                  <a:moveTo>
                    <a:pt x="138" y="10"/>
                  </a:moveTo>
                  <a:lnTo>
                    <a:pt x="138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38" y="19"/>
                  </a:lnTo>
                  <a:lnTo>
                    <a:pt x="138" y="1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7">
              <a:extLst>
                <a:ext uri="{FF2B5EF4-FFF2-40B4-BE49-F238E27FC236}">
                  <a16:creationId xmlns:a16="http://schemas.microsoft.com/office/drawing/2014/main" id="{53EBDEFE-C0C4-4858-8441-AC7090CEF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" y="2050"/>
              <a:ext cx="7" cy="32"/>
            </a:xfrm>
            <a:custGeom>
              <a:avLst/>
              <a:gdLst>
                <a:gd name="T0" fmla="*/ 0 w 19"/>
                <a:gd name="T1" fmla="*/ 0 h 96"/>
                <a:gd name="T2" fmla="*/ 0 w 19"/>
                <a:gd name="T3" fmla="*/ 0 h 96"/>
                <a:gd name="T4" fmla="*/ 0 w 19"/>
                <a:gd name="T5" fmla="*/ 0 h 96"/>
                <a:gd name="T6" fmla="*/ 0 w 19"/>
                <a:gd name="T7" fmla="*/ 0 h 96"/>
                <a:gd name="T8" fmla="*/ 0 w 19"/>
                <a:gd name="T9" fmla="*/ 0 h 96"/>
                <a:gd name="T10" fmla="*/ 0 w 19"/>
                <a:gd name="T11" fmla="*/ 0 h 96"/>
                <a:gd name="T12" fmla="*/ 0 w 19"/>
                <a:gd name="T13" fmla="*/ 0 h 96"/>
                <a:gd name="T14" fmla="*/ 0 w 19"/>
                <a:gd name="T15" fmla="*/ 0 h 96"/>
                <a:gd name="T16" fmla="*/ 0 w 19"/>
                <a:gd name="T17" fmla="*/ 0 h 96"/>
                <a:gd name="T18" fmla="*/ 0 w 19"/>
                <a:gd name="T19" fmla="*/ 0 h 96"/>
                <a:gd name="T20" fmla="*/ 0 w 19"/>
                <a:gd name="T21" fmla="*/ 0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96"/>
                <a:gd name="T35" fmla="*/ 19 w 19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96">
                  <a:moveTo>
                    <a:pt x="10" y="3"/>
                  </a:moveTo>
                  <a:lnTo>
                    <a:pt x="1" y="10"/>
                  </a:lnTo>
                  <a:lnTo>
                    <a:pt x="2" y="96"/>
                  </a:lnTo>
                  <a:lnTo>
                    <a:pt x="19" y="96"/>
                  </a:lnTo>
                  <a:lnTo>
                    <a:pt x="17" y="10"/>
                  </a:lnTo>
                  <a:lnTo>
                    <a:pt x="10" y="1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77DFD3D2-E03D-4D78-BAD6-A0D703295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051"/>
              <a:ext cx="23" cy="6"/>
            </a:xfrm>
            <a:custGeom>
              <a:avLst/>
              <a:gdLst>
                <a:gd name="T0" fmla="*/ 0 w 69"/>
                <a:gd name="T1" fmla="*/ 0 h 17"/>
                <a:gd name="T2" fmla="*/ 0 w 69"/>
                <a:gd name="T3" fmla="*/ 0 h 17"/>
                <a:gd name="T4" fmla="*/ 0 w 69"/>
                <a:gd name="T5" fmla="*/ 0 h 17"/>
                <a:gd name="T6" fmla="*/ 0 w 69"/>
                <a:gd name="T7" fmla="*/ 0 h 17"/>
                <a:gd name="T8" fmla="*/ 0 w 69"/>
                <a:gd name="T9" fmla="*/ 0 h 17"/>
                <a:gd name="T10" fmla="*/ 0 w 69"/>
                <a:gd name="T11" fmla="*/ 0 h 17"/>
                <a:gd name="T12" fmla="*/ 0 w 69"/>
                <a:gd name="T13" fmla="*/ 0 h 17"/>
                <a:gd name="T14" fmla="*/ 0 w 69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17"/>
                <a:gd name="T26" fmla="*/ 69 w 69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17">
                  <a:moveTo>
                    <a:pt x="69" y="9"/>
                  </a:moveTo>
                  <a:lnTo>
                    <a:pt x="69" y="1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9" y="17"/>
                  </a:lnTo>
                  <a:lnTo>
                    <a:pt x="69" y="10"/>
                  </a:lnTo>
                  <a:lnTo>
                    <a:pt x="69" y="9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58C08A85-E6A2-43E6-9831-0EFFDC033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" y="2297"/>
              <a:ext cx="40" cy="7"/>
            </a:xfrm>
            <a:custGeom>
              <a:avLst/>
              <a:gdLst>
                <a:gd name="T0" fmla="*/ 0 w 120"/>
                <a:gd name="T1" fmla="*/ 0 h 19"/>
                <a:gd name="T2" fmla="*/ 0 w 120"/>
                <a:gd name="T3" fmla="*/ 0 h 19"/>
                <a:gd name="T4" fmla="*/ 0 w 120"/>
                <a:gd name="T5" fmla="*/ 0 h 19"/>
                <a:gd name="T6" fmla="*/ 0 w 120"/>
                <a:gd name="T7" fmla="*/ 0 h 19"/>
                <a:gd name="T8" fmla="*/ 0 w 120"/>
                <a:gd name="T9" fmla="*/ 0 h 19"/>
                <a:gd name="T10" fmla="*/ 0 w 120"/>
                <a:gd name="T11" fmla="*/ 0 h 19"/>
                <a:gd name="T12" fmla="*/ 0 w 120"/>
                <a:gd name="T13" fmla="*/ 0 h 19"/>
                <a:gd name="T14" fmla="*/ 0 w 120"/>
                <a:gd name="T15" fmla="*/ 0 h 19"/>
                <a:gd name="T16" fmla="*/ 0 w 120"/>
                <a:gd name="T17" fmla="*/ 0 h 19"/>
                <a:gd name="T18" fmla="*/ 0 w 120"/>
                <a:gd name="T19" fmla="*/ 0 h 19"/>
                <a:gd name="T20" fmla="*/ 0 w 120"/>
                <a:gd name="T21" fmla="*/ 0 h 19"/>
                <a:gd name="T22" fmla="*/ 0 w 120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0"/>
                <a:gd name="T37" fmla="*/ 0 h 19"/>
                <a:gd name="T38" fmla="*/ 120 w 120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0" h="19">
                  <a:moveTo>
                    <a:pt x="101" y="10"/>
                  </a:moveTo>
                  <a:lnTo>
                    <a:pt x="111" y="1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11" y="18"/>
                  </a:lnTo>
                  <a:lnTo>
                    <a:pt x="120" y="10"/>
                  </a:lnTo>
                  <a:lnTo>
                    <a:pt x="111" y="19"/>
                  </a:lnTo>
                  <a:lnTo>
                    <a:pt x="119" y="19"/>
                  </a:lnTo>
                  <a:lnTo>
                    <a:pt x="120" y="10"/>
                  </a:lnTo>
                  <a:lnTo>
                    <a:pt x="102" y="10"/>
                  </a:lnTo>
                  <a:lnTo>
                    <a:pt x="101" y="1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0">
              <a:extLst>
                <a:ext uri="{FF2B5EF4-FFF2-40B4-BE49-F238E27FC236}">
                  <a16:creationId xmlns:a16="http://schemas.microsoft.com/office/drawing/2014/main" id="{8DFA8046-9C9C-4F88-A74C-FDA910B13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" y="2250"/>
              <a:ext cx="6" cy="51"/>
            </a:xfrm>
            <a:custGeom>
              <a:avLst/>
              <a:gdLst>
                <a:gd name="T0" fmla="*/ 0 w 18"/>
                <a:gd name="T1" fmla="*/ 0 h 153"/>
                <a:gd name="T2" fmla="*/ 0 w 18"/>
                <a:gd name="T3" fmla="*/ 0 h 153"/>
                <a:gd name="T4" fmla="*/ 0 w 18"/>
                <a:gd name="T5" fmla="*/ 0 h 153"/>
                <a:gd name="T6" fmla="*/ 0 w 18"/>
                <a:gd name="T7" fmla="*/ 0 h 153"/>
                <a:gd name="T8" fmla="*/ 0 w 18"/>
                <a:gd name="T9" fmla="*/ 0 h 153"/>
                <a:gd name="T10" fmla="*/ 0 w 18"/>
                <a:gd name="T11" fmla="*/ 0 h 153"/>
                <a:gd name="T12" fmla="*/ 0 w 18"/>
                <a:gd name="T13" fmla="*/ 0 h 1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53"/>
                <a:gd name="T23" fmla="*/ 18 w 18"/>
                <a:gd name="T24" fmla="*/ 153 h 1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53">
                  <a:moveTo>
                    <a:pt x="9" y="0"/>
                  </a:moveTo>
                  <a:lnTo>
                    <a:pt x="0" y="0"/>
                  </a:lnTo>
                  <a:lnTo>
                    <a:pt x="0" y="153"/>
                  </a:lnTo>
                  <a:lnTo>
                    <a:pt x="18" y="153"/>
                  </a:lnTo>
                  <a:lnTo>
                    <a:pt x="1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1">
              <a:extLst>
                <a:ext uri="{FF2B5EF4-FFF2-40B4-BE49-F238E27FC236}">
                  <a16:creationId xmlns:a16="http://schemas.microsoft.com/office/drawing/2014/main" id="{1558F022-BF65-4596-82AF-A2D0FCD3A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796"/>
              <a:ext cx="284" cy="160"/>
            </a:xfrm>
            <a:custGeom>
              <a:avLst/>
              <a:gdLst>
                <a:gd name="T0" fmla="*/ 0 w 852"/>
                <a:gd name="T1" fmla="*/ 0 h 480"/>
                <a:gd name="T2" fmla="*/ 0 w 852"/>
                <a:gd name="T3" fmla="*/ 0 h 480"/>
                <a:gd name="T4" fmla="*/ 0 w 852"/>
                <a:gd name="T5" fmla="*/ 0 h 480"/>
                <a:gd name="T6" fmla="*/ 0 w 852"/>
                <a:gd name="T7" fmla="*/ 0 h 480"/>
                <a:gd name="T8" fmla="*/ 0 w 852"/>
                <a:gd name="T9" fmla="*/ 0 h 480"/>
                <a:gd name="T10" fmla="*/ 0 w 852"/>
                <a:gd name="T11" fmla="*/ 0 h 480"/>
                <a:gd name="T12" fmla="*/ 0 w 852"/>
                <a:gd name="T13" fmla="*/ 0 h 480"/>
                <a:gd name="T14" fmla="*/ 0 w 852"/>
                <a:gd name="T15" fmla="*/ 0 h 480"/>
                <a:gd name="T16" fmla="*/ 0 w 852"/>
                <a:gd name="T17" fmla="*/ 0 h 480"/>
                <a:gd name="T18" fmla="*/ 0 w 852"/>
                <a:gd name="T19" fmla="*/ 0 h 480"/>
                <a:gd name="T20" fmla="*/ 0 w 852"/>
                <a:gd name="T21" fmla="*/ 0 h 480"/>
                <a:gd name="T22" fmla="*/ 0 w 852"/>
                <a:gd name="T23" fmla="*/ 0 h 480"/>
                <a:gd name="T24" fmla="*/ 0 w 852"/>
                <a:gd name="T25" fmla="*/ 0 h 480"/>
                <a:gd name="T26" fmla="*/ 0 w 852"/>
                <a:gd name="T27" fmla="*/ 0 h 480"/>
                <a:gd name="T28" fmla="*/ 0 w 852"/>
                <a:gd name="T29" fmla="*/ 0 h 480"/>
                <a:gd name="T30" fmla="*/ 0 w 852"/>
                <a:gd name="T31" fmla="*/ 0 h 480"/>
                <a:gd name="T32" fmla="*/ 0 w 852"/>
                <a:gd name="T33" fmla="*/ 0 h 480"/>
                <a:gd name="T34" fmla="*/ 0 w 852"/>
                <a:gd name="T35" fmla="*/ 0 h 480"/>
                <a:gd name="T36" fmla="*/ 0 w 852"/>
                <a:gd name="T37" fmla="*/ 0 h 480"/>
                <a:gd name="T38" fmla="*/ 0 w 852"/>
                <a:gd name="T39" fmla="*/ 0 h 480"/>
                <a:gd name="T40" fmla="*/ 0 w 852"/>
                <a:gd name="T41" fmla="*/ 0 h 480"/>
                <a:gd name="T42" fmla="*/ 0 w 852"/>
                <a:gd name="T43" fmla="*/ 0 h 480"/>
                <a:gd name="T44" fmla="*/ 0 w 852"/>
                <a:gd name="T45" fmla="*/ 0 h 4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52"/>
                <a:gd name="T70" fmla="*/ 0 h 480"/>
                <a:gd name="T71" fmla="*/ 852 w 852"/>
                <a:gd name="T72" fmla="*/ 480 h 4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52" h="480">
                  <a:moveTo>
                    <a:pt x="0" y="0"/>
                  </a:moveTo>
                  <a:lnTo>
                    <a:pt x="0" y="412"/>
                  </a:lnTo>
                  <a:lnTo>
                    <a:pt x="3" y="427"/>
                  </a:lnTo>
                  <a:lnTo>
                    <a:pt x="8" y="438"/>
                  </a:lnTo>
                  <a:lnTo>
                    <a:pt x="17" y="450"/>
                  </a:lnTo>
                  <a:lnTo>
                    <a:pt x="31" y="462"/>
                  </a:lnTo>
                  <a:lnTo>
                    <a:pt x="46" y="469"/>
                  </a:lnTo>
                  <a:lnTo>
                    <a:pt x="65" y="476"/>
                  </a:lnTo>
                  <a:lnTo>
                    <a:pt x="82" y="479"/>
                  </a:lnTo>
                  <a:lnTo>
                    <a:pt x="103" y="480"/>
                  </a:lnTo>
                  <a:lnTo>
                    <a:pt x="750" y="480"/>
                  </a:lnTo>
                  <a:lnTo>
                    <a:pt x="771" y="479"/>
                  </a:lnTo>
                  <a:lnTo>
                    <a:pt x="790" y="476"/>
                  </a:lnTo>
                  <a:lnTo>
                    <a:pt x="807" y="469"/>
                  </a:lnTo>
                  <a:lnTo>
                    <a:pt x="822" y="462"/>
                  </a:lnTo>
                  <a:lnTo>
                    <a:pt x="834" y="450"/>
                  </a:lnTo>
                  <a:lnTo>
                    <a:pt x="844" y="438"/>
                  </a:lnTo>
                  <a:lnTo>
                    <a:pt x="849" y="427"/>
                  </a:lnTo>
                  <a:lnTo>
                    <a:pt x="852" y="412"/>
                  </a:lnTo>
                  <a:lnTo>
                    <a:pt x="8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2">
              <a:extLst>
                <a:ext uri="{FF2B5EF4-FFF2-40B4-BE49-F238E27FC236}">
                  <a16:creationId xmlns:a16="http://schemas.microsoft.com/office/drawing/2014/main" id="{B2A1EB1F-DCB6-43D6-8718-7AE2BC1E6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796"/>
              <a:ext cx="284" cy="160"/>
            </a:xfrm>
            <a:custGeom>
              <a:avLst/>
              <a:gdLst>
                <a:gd name="T0" fmla="*/ 0 w 852"/>
                <a:gd name="T1" fmla="*/ 0 h 480"/>
                <a:gd name="T2" fmla="*/ 0 w 852"/>
                <a:gd name="T3" fmla="*/ 0 h 480"/>
                <a:gd name="T4" fmla="*/ 0 w 852"/>
                <a:gd name="T5" fmla="*/ 0 h 480"/>
                <a:gd name="T6" fmla="*/ 0 w 852"/>
                <a:gd name="T7" fmla="*/ 0 h 480"/>
                <a:gd name="T8" fmla="*/ 0 w 852"/>
                <a:gd name="T9" fmla="*/ 0 h 480"/>
                <a:gd name="T10" fmla="*/ 0 w 852"/>
                <a:gd name="T11" fmla="*/ 0 h 480"/>
                <a:gd name="T12" fmla="*/ 0 w 852"/>
                <a:gd name="T13" fmla="*/ 0 h 480"/>
                <a:gd name="T14" fmla="*/ 0 w 852"/>
                <a:gd name="T15" fmla="*/ 0 h 480"/>
                <a:gd name="T16" fmla="*/ 0 w 852"/>
                <a:gd name="T17" fmla="*/ 0 h 480"/>
                <a:gd name="T18" fmla="*/ 0 w 852"/>
                <a:gd name="T19" fmla="*/ 0 h 480"/>
                <a:gd name="T20" fmla="*/ 0 w 852"/>
                <a:gd name="T21" fmla="*/ 0 h 480"/>
                <a:gd name="T22" fmla="*/ 0 w 852"/>
                <a:gd name="T23" fmla="*/ 0 h 480"/>
                <a:gd name="T24" fmla="*/ 0 w 852"/>
                <a:gd name="T25" fmla="*/ 0 h 480"/>
                <a:gd name="T26" fmla="*/ 0 w 852"/>
                <a:gd name="T27" fmla="*/ 0 h 480"/>
                <a:gd name="T28" fmla="*/ 0 w 852"/>
                <a:gd name="T29" fmla="*/ 0 h 480"/>
                <a:gd name="T30" fmla="*/ 0 w 852"/>
                <a:gd name="T31" fmla="*/ 0 h 480"/>
                <a:gd name="T32" fmla="*/ 0 w 852"/>
                <a:gd name="T33" fmla="*/ 0 h 480"/>
                <a:gd name="T34" fmla="*/ 0 w 852"/>
                <a:gd name="T35" fmla="*/ 0 h 480"/>
                <a:gd name="T36" fmla="*/ 0 w 852"/>
                <a:gd name="T37" fmla="*/ 0 h 480"/>
                <a:gd name="T38" fmla="*/ 0 w 852"/>
                <a:gd name="T39" fmla="*/ 0 h 480"/>
                <a:gd name="T40" fmla="*/ 0 w 852"/>
                <a:gd name="T41" fmla="*/ 0 h 480"/>
                <a:gd name="T42" fmla="*/ 0 w 852"/>
                <a:gd name="T43" fmla="*/ 0 h 4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52"/>
                <a:gd name="T67" fmla="*/ 0 h 480"/>
                <a:gd name="T68" fmla="*/ 852 w 852"/>
                <a:gd name="T69" fmla="*/ 480 h 48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52" h="480">
                  <a:moveTo>
                    <a:pt x="0" y="0"/>
                  </a:moveTo>
                  <a:lnTo>
                    <a:pt x="0" y="412"/>
                  </a:lnTo>
                  <a:lnTo>
                    <a:pt x="3" y="427"/>
                  </a:lnTo>
                  <a:lnTo>
                    <a:pt x="8" y="438"/>
                  </a:lnTo>
                  <a:lnTo>
                    <a:pt x="17" y="450"/>
                  </a:lnTo>
                  <a:lnTo>
                    <a:pt x="31" y="462"/>
                  </a:lnTo>
                  <a:lnTo>
                    <a:pt x="46" y="469"/>
                  </a:lnTo>
                  <a:lnTo>
                    <a:pt x="65" y="476"/>
                  </a:lnTo>
                  <a:lnTo>
                    <a:pt x="82" y="479"/>
                  </a:lnTo>
                  <a:lnTo>
                    <a:pt x="103" y="480"/>
                  </a:lnTo>
                  <a:lnTo>
                    <a:pt x="750" y="480"/>
                  </a:lnTo>
                  <a:lnTo>
                    <a:pt x="771" y="479"/>
                  </a:lnTo>
                  <a:lnTo>
                    <a:pt x="790" y="476"/>
                  </a:lnTo>
                  <a:lnTo>
                    <a:pt x="807" y="469"/>
                  </a:lnTo>
                  <a:lnTo>
                    <a:pt x="822" y="462"/>
                  </a:lnTo>
                  <a:lnTo>
                    <a:pt x="834" y="450"/>
                  </a:lnTo>
                  <a:lnTo>
                    <a:pt x="844" y="438"/>
                  </a:lnTo>
                  <a:lnTo>
                    <a:pt x="849" y="427"/>
                  </a:lnTo>
                  <a:lnTo>
                    <a:pt x="852" y="412"/>
                  </a:lnTo>
                  <a:lnTo>
                    <a:pt x="85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3">
              <a:extLst>
                <a:ext uri="{FF2B5EF4-FFF2-40B4-BE49-F238E27FC236}">
                  <a16:creationId xmlns:a16="http://schemas.microsoft.com/office/drawing/2014/main" id="{9E4A18D0-1952-4D77-97DC-C7E93C4B0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" y="2796"/>
              <a:ext cx="276" cy="157"/>
            </a:xfrm>
            <a:custGeom>
              <a:avLst/>
              <a:gdLst>
                <a:gd name="T0" fmla="*/ 0 w 829"/>
                <a:gd name="T1" fmla="*/ 0 h 472"/>
                <a:gd name="T2" fmla="*/ 0 w 829"/>
                <a:gd name="T3" fmla="*/ 0 h 472"/>
                <a:gd name="T4" fmla="*/ 0 w 829"/>
                <a:gd name="T5" fmla="*/ 0 h 472"/>
                <a:gd name="T6" fmla="*/ 0 w 829"/>
                <a:gd name="T7" fmla="*/ 0 h 472"/>
                <a:gd name="T8" fmla="*/ 0 w 829"/>
                <a:gd name="T9" fmla="*/ 0 h 472"/>
                <a:gd name="T10" fmla="*/ 0 w 829"/>
                <a:gd name="T11" fmla="*/ 0 h 472"/>
                <a:gd name="T12" fmla="*/ 0 w 829"/>
                <a:gd name="T13" fmla="*/ 0 h 472"/>
                <a:gd name="T14" fmla="*/ 0 w 829"/>
                <a:gd name="T15" fmla="*/ 0 h 472"/>
                <a:gd name="T16" fmla="*/ 0 w 829"/>
                <a:gd name="T17" fmla="*/ 0 h 472"/>
                <a:gd name="T18" fmla="*/ 0 w 829"/>
                <a:gd name="T19" fmla="*/ 0 h 472"/>
                <a:gd name="T20" fmla="*/ 0 w 829"/>
                <a:gd name="T21" fmla="*/ 0 h 472"/>
                <a:gd name="T22" fmla="*/ 0 w 829"/>
                <a:gd name="T23" fmla="*/ 0 h 472"/>
                <a:gd name="T24" fmla="*/ 0 w 829"/>
                <a:gd name="T25" fmla="*/ 0 h 472"/>
                <a:gd name="T26" fmla="*/ 0 w 829"/>
                <a:gd name="T27" fmla="*/ 0 h 472"/>
                <a:gd name="T28" fmla="*/ 0 w 829"/>
                <a:gd name="T29" fmla="*/ 0 h 472"/>
                <a:gd name="T30" fmla="*/ 0 w 829"/>
                <a:gd name="T31" fmla="*/ 0 h 472"/>
                <a:gd name="T32" fmla="*/ 0 w 829"/>
                <a:gd name="T33" fmla="*/ 0 h 472"/>
                <a:gd name="T34" fmla="*/ 0 w 829"/>
                <a:gd name="T35" fmla="*/ 0 h 472"/>
                <a:gd name="T36" fmla="*/ 0 w 829"/>
                <a:gd name="T37" fmla="*/ 0 h 472"/>
                <a:gd name="T38" fmla="*/ 0 w 829"/>
                <a:gd name="T39" fmla="*/ 0 h 472"/>
                <a:gd name="T40" fmla="*/ 0 w 829"/>
                <a:gd name="T41" fmla="*/ 0 h 472"/>
                <a:gd name="T42" fmla="*/ 0 w 829"/>
                <a:gd name="T43" fmla="*/ 0 h 472"/>
                <a:gd name="T44" fmla="*/ 0 w 829"/>
                <a:gd name="T45" fmla="*/ 0 h 472"/>
                <a:gd name="T46" fmla="*/ 0 w 829"/>
                <a:gd name="T47" fmla="*/ 0 h 472"/>
                <a:gd name="T48" fmla="*/ 0 w 829"/>
                <a:gd name="T49" fmla="*/ 0 h 472"/>
                <a:gd name="T50" fmla="*/ 0 w 829"/>
                <a:gd name="T51" fmla="*/ 0 h 472"/>
                <a:gd name="T52" fmla="*/ 0 w 829"/>
                <a:gd name="T53" fmla="*/ 0 h 472"/>
                <a:gd name="T54" fmla="*/ 0 w 829"/>
                <a:gd name="T55" fmla="*/ 0 h 472"/>
                <a:gd name="T56" fmla="*/ 0 w 829"/>
                <a:gd name="T57" fmla="*/ 0 h 472"/>
                <a:gd name="T58" fmla="*/ 0 w 829"/>
                <a:gd name="T59" fmla="*/ 0 h 472"/>
                <a:gd name="T60" fmla="*/ 0 w 829"/>
                <a:gd name="T61" fmla="*/ 0 h 472"/>
                <a:gd name="T62" fmla="*/ 0 w 829"/>
                <a:gd name="T63" fmla="*/ 0 h 472"/>
                <a:gd name="T64" fmla="*/ 0 w 829"/>
                <a:gd name="T65" fmla="*/ 0 h 472"/>
                <a:gd name="T66" fmla="*/ 0 w 829"/>
                <a:gd name="T67" fmla="*/ 0 h 472"/>
                <a:gd name="T68" fmla="*/ 0 w 829"/>
                <a:gd name="T69" fmla="*/ 0 h 472"/>
                <a:gd name="T70" fmla="*/ 0 w 829"/>
                <a:gd name="T71" fmla="*/ 0 h 472"/>
                <a:gd name="T72" fmla="*/ 0 w 829"/>
                <a:gd name="T73" fmla="*/ 0 h 472"/>
                <a:gd name="T74" fmla="*/ 0 w 829"/>
                <a:gd name="T75" fmla="*/ 0 h 472"/>
                <a:gd name="T76" fmla="*/ 0 w 829"/>
                <a:gd name="T77" fmla="*/ 0 h 472"/>
                <a:gd name="T78" fmla="*/ 0 w 829"/>
                <a:gd name="T79" fmla="*/ 0 h 472"/>
                <a:gd name="T80" fmla="*/ 0 w 829"/>
                <a:gd name="T81" fmla="*/ 0 h 472"/>
                <a:gd name="T82" fmla="*/ 0 w 829"/>
                <a:gd name="T83" fmla="*/ 0 h 472"/>
                <a:gd name="T84" fmla="*/ 0 w 829"/>
                <a:gd name="T85" fmla="*/ 0 h 472"/>
                <a:gd name="T86" fmla="*/ 0 w 829"/>
                <a:gd name="T87" fmla="*/ 0 h 472"/>
                <a:gd name="T88" fmla="*/ 0 w 829"/>
                <a:gd name="T89" fmla="*/ 0 h 472"/>
                <a:gd name="T90" fmla="*/ 0 w 829"/>
                <a:gd name="T91" fmla="*/ 0 h 472"/>
                <a:gd name="T92" fmla="*/ 0 w 829"/>
                <a:gd name="T93" fmla="*/ 0 h 472"/>
                <a:gd name="T94" fmla="*/ 0 w 829"/>
                <a:gd name="T95" fmla="*/ 0 h 472"/>
                <a:gd name="T96" fmla="*/ 0 w 829"/>
                <a:gd name="T97" fmla="*/ 0 h 472"/>
                <a:gd name="T98" fmla="*/ 0 w 829"/>
                <a:gd name="T99" fmla="*/ 0 h 472"/>
                <a:gd name="T100" fmla="*/ 0 w 829"/>
                <a:gd name="T101" fmla="*/ 0 h 472"/>
                <a:gd name="T102" fmla="*/ 0 w 829"/>
                <a:gd name="T103" fmla="*/ 0 h 472"/>
                <a:gd name="T104" fmla="*/ 0 w 829"/>
                <a:gd name="T105" fmla="*/ 0 h 472"/>
                <a:gd name="T106" fmla="*/ 0 w 829"/>
                <a:gd name="T107" fmla="*/ 0 h 472"/>
                <a:gd name="T108" fmla="*/ 0 w 829"/>
                <a:gd name="T109" fmla="*/ 0 h 472"/>
                <a:gd name="T110" fmla="*/ 0 w 829"/>
                <a:gd name="T111" fmla="*/ 0 h 472"/>
                <a:gd name="T112" fmla="*/ 0 w 829"/>
                <a:gd name="T113" fmla="*/ 0 h 472"/>
                <a:gd name="T114" fmla="*/ 0 w 829"/>
                <a:gd name="T115" fmla="*/ 0 h 47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29"/>
                <a:gd name="T175" fmla="*/ 0 h 472"/>
                <a:gd name="T176" fmla="*/ 829 w 829"/>
                <a:gd name="T177" fmla="*/ 472 h 47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29" h="472">
                  <a:moveTo>
                    <a:pt x="829" y="0"/>
                  </a:moveTo>
                  <a:lnTo>
                    <a:pt x="782" y="0"/>
                  </a:lnTo>
                  <a:lnTo>
                    <a:pt x="741" y="0"/>
                  </a:lnTo>
                  <a:lnTo>
                    <a:pt x="705" y="0"/>
                  </a:lnTo>
                  <a:lnTo>
                    <a:pt x="675" y="0"/>
                  </a:lnTo>
                  <a:lnTo>
                    <a:pt x="644" y="0"/>
                  </a:lnTo>
                  <a:lnTo>
                    <a:pt x="616" y="0"/>
                  </a:lnTo>
                  <a:lnTo>
                    <a:pt x="587" y="0"/>
                  </a:lnTo>
                  <a:lnTo>
                    <a:pt x="553" y="0"/>
                  </a:lnTo>
                  <a:lnTo>
                    <a:pt x="516" y="0"/>
                  </a:lnTo>
                  <a:lnTo>
                    <a:pt x="474" y="0"/>
                  </a:lnTo>
                  <a:lnTo>
                    <a:pt x="423" y="0"/>
                  </a:lnTo>
                  <a:lnTo>
                    <a:pt x="363" y="0"/>
                  </a:lnTo>
                  <a:lnTo>
                    <a:pt x="293" y="0"/>
                  </a:lnTo>
                  <a:lnTo>
                    <a:pt x="209" y="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1" y="75"/>
                  </a:lnTo>
                  <a:lnTo>
                    <a:pt x="1" y="134"/>
                  </a:lnTo>
                  <a:lnTo>
                    <a:pt x="1" y="228"/>
                  </a:lnTo>
                  <a:lnTo>
                    <a:pt x="0" y="405"/>
                  </a:lnTo>
                  <a:lnTo>
                    <a:pt x="2" y="418"/>
                  </a:lnTo>
                  <a:lnTo>
                    <a:pt x="7" y="432"/>
                  </a:lnTo>
                  <a:lnTo>
                    <a:pt x="16" y="443"/>
                  </a:lnTo>
                  <a:lnTo>
                    <a:pt x="28" y="452"/>
                  </a:lnTo>
                  <a:lnTo>
                    <a:pt x="43" y="462"/>
                  </a:lnTo>
                  <a:lnTo>
                    <a:pt x="60" y="466"/>
                  </a:lnTo>
                  <a:lnTo>
                    <a:pt x="79" y="470"/>
                  </a:lnTo>
                  <a:lnTo>
                    <a:pt x="99" y="472"/>
                  </a:lnTo>
                  <a:lnTo>
                    <a:pt x="136" y="472"/>
                  </a:lnTo>
                  <a:lnTo>
                    <a:pt x="167" y="472"/>
                  </a:lnTo>
                  <a:lnTo>
                    <a:pt x="193" y="472"/>
                  </a:lnTo>
                  <a:lnTo>
                    <a:pt x="219" y="470"/>
                  </a:lnTo>
                  <a:lnTo>
                    <a:pt x="241" y="470"/>
                  </a:lnTo>
                  <a:lnTo>
                    <a:pt x="262" y="470"/>
                  </a:lnTo>
                  <a:lnTo>
                    <a:pt x="286" y="470"/>
                  </a:lnTo>
                  <a:lnTo>
                    <a:pt x="310" y="470"/>
                  </a:lnTo>
                  <a:lnTo>
                    <a:pt x="338" y="470"/>
                  </a:lnTo>
                  <a:lnTo>
                    <a:pt x="371" y="470"/>
                  </a:lnTo>
                  <a:lnTo>
                    <a:pt x="408" y="470"/>
                  </a:lnTo>
                  <a:lnTo>
                    <a:pt x="455" y="470"/>
                  </a:lnTo>
                  <a:lnTo>
                    <a:pt x="508" y="472"/>
                  </a:lnTo>
                  <a:lnTo>
                    <a:pt x="572" y="472"/>
                  </a:lnTo>
                  <a:lnTo>
                    <a:pt x="644" y="472"/>
                  </a:lnTo>
                  <a:lnTo>
                    <a:pt x="731" y="472"/>
                  </a:lnTo>
                  <a:lnTo>
                    <a:pt x="750" y="470"/>
                  </a:lnTo>
                  <a:lnTo>
                    <a:pt x="768" y="466"/>
                  </a:lnTo>
                  <a:lnTo>
                    <a:pt x="786" y="462"/>
                  </a:lnTo>
                  <a:lnTo>
                    <a:pt x="800" y="452"/>
                  </a:lnTo>
                  <a:lnTo>
                    <a:pt x="813" y="443"/>
                  </a:lnTo>
                  <a:lnTo>
                    <a:pt x="821" y="432"/>
                  </a:lnTo>
                  <a:lnTo>
                    <a:pt x="828" y="418"/>
                  </a:lnTo>
                  <a:lnTo>
                    <a:pt x="829" y="405"/>
                  </a:lnTo>
                  <a:lnTo>
                    <a:pt x="829" y="329"/>
                  </a:lnTo>
                  <a:lnTo>
                    <a:pt x="829" y="270"/>
                  </a:lnTo>
                  <a:lnTo>
                    <a:pt x="829" y="177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4">
              <a:extLst>
                <a:ext uri="{FF2B5EF4-FFF2-40B4-BE49-F238E27FC236}">
                  <a16:creationId xmlns:a16="http://schemas.microsoft.com/office/drawing/2014/main" id="{7929FAF7-E627-4E08-9331-ECED5E84D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" y="2796"/>
              <a:ext cx="269" cy="155"/>
            </a:xfrm>
            <a:custGeom>
              <a:avLst/>
              <a:gdLst>
                <a:gd name="T0" fmla="*/ 0 w 807"/>
                <a:gd name="T1" fmla="*/ 0 h 464"/>
                <a:gd name="T2" fmla="*/ 0 w 807"/>
                <a:gd name="T3" fmla="*/ 0 h 464"/>
                <a:gd name="T4" fmla="*/ 0 w 807"/>
                <a:gd name="T5" fmla="*/ 0 h 464"/>
                <a:gd name="T6" fmla="*/ 0 w 807"/>
                <a:gd name="T7" fmla="*/ 0 h 464"/>
                <a:gd name="T8" fmla="*/ 0 w 807"/>
                <a:gd name="T9" fmla="*/ 0 h 464"/>
                <a:gd name="T10" fmla="*/ 0 w 807"/>
                <a:gd name="T11" fmla="*/ 0 h 464"/>
                <a:gd name="T12" fmla="*/ 0 w 807"/>
                <a:gd name="T13" fmla="*/ 0 h 464"/>
                <a:gd name="T14" fmla="*/ 0 w 807"/>
                <a:gd name="T15" fmla="*/ 0 h 464"/>
                <a:gd name="T16" fmla="*/ 0 w 807"/>
                <a:gd name="T17" fmla="*/ 0 h 464"/>
                <a:gd name="T18" fmla="*/ 0 w 807"/>
                <a:gd name="T19" fmla="*/ 0 h 464"/>
                <a:gd name="T20" fmla="*/ 0 w 807"/>
                <a:gd name="T21" fmla="*/ 0 h 464"/>
                <a:gd name="T22" fmla="*/ 0 w 807"/>
                <a:gd name="T23" fmla="*/ 0 h 464"/>
                <a:gd name="T24" fmla="*/ 0 w 807"/>
                <a:gd name="T25" fmla="*/ 0 h 464"/>
                <a:gd name="T26" fmla="*/ 0 w 807"/>
                <a:gd name="T27" fmla="*/ 0 h 464"/>
                <a:gd name="T28" fmla="*/ 0 w 807"/>
                <a:gd name="T29" fmla="*/ 0 h 464"/>
                <a:gd name="T30" fmla="*/ 0 w 807"/>
                <a:gd name="T31" fmla="*/ 0 h 464"/>
                <a:gd name="T32" fmla="*/ 0 w 807"/>
                <a:gd name="T33" fmla="*/ 0 h 464"/>
                <a:gd name="T34" fmla="*/ 0 w 807"/>
                <a:gd name="T35" fmla="*/ 0 h 464"/>
                <a:gd name="T36" fmla="*/ 0 w 807"/>
                <a:gd name="T37" fmla="*/ 0 h 464"/>
                <a:gd name="T38" fmla="*/ 0 w 807"/>
                <a:gd name="T39" fmla="*/ 0 h 464"/>
                <a:gd name="T40" fmla="*/ 0 w 807"/>
                <a:gd name="T41" fmla="*/ 0 h 464"/>
                <a:gd name="T42" fmla="*/ 0 w 807"/>
                <a:gd name="T43" fmla="*/ 0 h 464"/>
                <a:gd name="T44" fmla="*/ 0 w 807"/>
                <a:gd name="T45" fmla="*/ 0 h 464"/>
                <a:gd name="T46" fmla="*/ 0 w 807"/>
                <a:gd name="T47" fmla="*/ 0 h 464"/>
                <a:gd name="T48" fmla="*/ 0 w 807"/>
                <a:gd name="T49" fmla="*/ 0 h 464"/>
                <a:gd name="T50" fmla="*/ 0 w 807"/>
                <a:gd name="T51" fmla="*/ 0 h 464"/>
                <a:gd name="T52" fmla="*/ 0 w 807"/>
                <a:gd name="T53" fmla="*/ 0 h 464"/>
                <a:gd name="T54" fmla="*/ 0 w 807"/>
                <a:gd name="T55" fmla="*/ 0 h 464"/>
                <a:gd name="T56" fmla="*/ 0 w 807"/>
                <a:gd name="T57" fmla="*/ 0 h 464"/>
                <a:gd name="T58" fmla="*/ 0 w 807"/>
                <a:gd name="T59" fmla="*/ 0 h 464"/>
                <a:gd name="T60" fmla="*/ 0 w 807"/>
                <a:gd name="T61" fmla="*/ 0 h 464"/>
                <a:gd name="T62" fmla="*/ 0 w 807"/>
                <a:gd name="T63" fmla="*/ 0 h 464"/>
                <a:gd name="T64" fmla="*/ 0 w 807"/>
                <a:gd name="T65" fmla="*/ 0 h 464"/>
                <a:gd name="T66" fmla="*/ 0 w 807"/>
                <a:gd name="T67" fmla="*/ 0 h 464"/>
                <a:gd name="T68" fmla="*/ 0 w 807"/>
                <a:gd name="T69" fmla="*/ 0 h 464"/>
                <a:gd name="T70" fmla="*/ 0 w 807"/>
                <a:gd name="T71" fmla="*/ 0 h 464"/>
                <a:gd name="T72" fmla="*/ 0 w 807"/>
                <a:gd name="T73" fmla="*/ 0 h 464"/>
                <a:gd name="T74" fmla="*/ 0 w 807"/>
                <a:gd name="T75" fmla="*/ 0 h 464"/>
                <a:gd name="T76" fmla="*/ 0 w 807"/>
                <a:gd name="T77" fmla="*/ 0 h 464"/>
                <a:gd name="T78" fmla="*/ 0 w 807"/>
                <a:gd name="T79" fmla="*/ 0 h 464"/>
                <a:gd name="T80" fmla="*/ 0 w 807"/>
                <a:gd name="T81" fmla="*/ 0 h 464"/>
                <a:gd name="T82" fmla="*/ 0 w 807"/>
                <a:gd name="T83" fmla="*/ 0 h 464"/>
                <a:gd name="T84" fmla="*/ 0 w 807"/>
                <a:gd name="T85" fmla="*/ 0 h 464"/>
                <a:gd name="T86" fmla="*/ 0 w 807"/>
                <a:gd name="T87" fmla="*/ 0 h 464"/>
                <a:gd name="T88" fmla="*/ 0 w 807"/>
                <a:gd name="T89" fmla="*/ 0 h 464"/>
                <a:gd name="T90" fmla="*/ 0 w 807"/>
                <a:gd name="T91" fmla="*/ 0 h 464"/>
                <a:gd name="T92" fmla="*/ 0 w 807"/>
                <a:gd name="T93" fmla="*/ 0 h 464"/>
                <a:gd name="T94" fmla="*/ 0 w 807"/>
                <a:gd name="T95" fmla="*/ 0 h 464"/>
                <a:gd name="T96" fmla="*/ 0 w 807"/>
                <a:gd name="T97" fmla="*/ 0 h 464"/>
                <a:gd name="T98" fmla="*/ 0 w 807"/>
                <a:gd name="T99" fmla="*/ 0 h 464"/>
                <a:gd name="T100" fmla="*/ 0 w 807"/>
                <a:gd name="T101" fmla="*/ 0 h 464"/>
                <a:gd name="T102" fmla="*/ 0 w 807"/>
                <a:gd name="T103" fmla="*/ 0 h 464"/>
                <a:gd name="T104" fmla="*/ 0 w 807"/>
                <a:gd name="T105" fmla="*/ 0 h 464"/>
                <a:gd name="T106" fmla="*/ 0 w 807"/>
                <a:gd name="T107" fmla="*/ 0 h 464"/>
                <a:gd name="T108" fmla="*/ 0 w 807"/>
                <a:gd name="T109" fmla="*/ 0 h 464"/>
                <a:gd name="T110" fmla="*/ 0 w 807"/>
                <a:gd name="T111" fmla="*/ 0 h 464"/>
                <a:gd name="T112" fmla="*/ 0 w 807"/>
                <a:gd name="T113" fmla="*/ 0 h 464"/>
                <a:gd name="T114" fmla="*/ 0 w 807"/>
                <a:gd name="T115" fmla="*/ 0 h 46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07"/>
                <a:gd name="T175" fmla="*/ 0 h 464"/>
                <a:gd name="T176" fmla="*/ 807 w 807"/>
                <a:gd name="T177" fmla="*/ 464 h 46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07" h="464">
                  <a:moveTo>
                    <a:pt x="806" y="0"/>
                  </a:moveTo>
                  <a:lnTo>
                    <a:pt x="759" y="0"/>
                  </a:lnTo>
                  <a:lnTo>
                    <a:pt x="721" y="0"/>
                  </a:lnTo>
                  <a:lnTo>
                    <a:pt x="686" y="0"/>
                  </a:lnTo>
                  <a:lnTo>
                    <a:pt x="655" y="0"/>
                  </a:lnTo>
                  <a:lnTo>
                    <a:pt x="627" y="0"/>
                  </a:lnTo>
                  <a:lnTo>
                    <a:pt x="599" y="0"/>
                  </a:lnTo>
                  <a:lnTo>
                    <a:pt x="570" y="0"/>
                  </a:lnTo>
                  <a:lnTo>
                    <a:pt x="538" y="0"/>
                  </a:lnTo>
                  <a:lnTo>
                    <a:pt x="502" y="0"/>
                  </a:lnTo>
                  <a:lnTo>
                    <a:pt x="461" y="0"/>
                  </a:lnTo>
                  <a:lnTo>
                    <a:pt x="412" y="0"/>
                  </a:lnTo>
                  <a:lnTo>
                    <a:pt x="354" y="0"/>
                  </a:lnTo>
                  <a:lnTo>
                    <a:pt x="285" y="0"/>
                  </a:lnTo>
                  <a:lnTo>
                    <a:pt x="205" y="0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2" y="75"/>
                  </a:lnTo>
                  <a:lnTo>
                    <a:pt x="2" y="134"/>
                  </a:lnTo>
                  <a:lnTo>
                    <a:pt x="2" y="224"/>
                  </a:lnTo>
                  <a:lnTo>
                    <a:pt x="0" y="397"/>
                  </a:lnTo>
                  <a:lnTo>
                    <a:pt x="2" y="411"/>
                  </a:lnTo>
                  <a:lnTo>
                    <a:pt x="8" y="424"/>
                  </a:lnTo>
                  <a:lnTo>
                    <a:pt x="16" y="434"/>
                  </a:lnTo>
                  <a:lnTo>
                    <a:pt x="28" y="444"/>
                  </a:lnTo>
                  <a:lnTo>
                    <a:pt x="43" y="453"/>
                  </a:lnTo>
                  <a:lnTo>
                    <a:pt x="59" y="458"/>
                  </a:lnTo>
                  <a:lnTo>
                    <a:pt x="78" y="462"/>
                  </a:lnTo>
                  <a:lnTo>
                    <a:pt x="98" y="464"/>
                  </a:lnTo>
                  <a:lnTo>
                    <a:pt x="134" y="464"/>
                  </a:lnTo>
                  <a:lnTo>
                    <a:pt x="162" y="464"/>
                  </a:lnTo>
                  <a:lnTo>
                    <a:pt x="189" y="464"/>
                  </a:lnTo>
                  <a:lnTo>
                    <a:pt x="213" y="462"/>
                  </a:lnTo>
                  <a:lnTo>
                    <a:pt x="234" y="462"/>
                  </a:lnTo>
                  <a:lnTo>
                    <a:pt x="255" y="462"/>
                  </a:lnTo>
                  <a:lnTo>
                    <a:pt x="278" y="462"/>
                  </a:lnTo>
                  <a:lnTo>
                    <a:pt x="302" y="462"/>
                  </a:lnTo>
                  <a:lnTo>
                    <a:pt x="329" y="462"/>
                  </a:lnTo>
                  <a:lnTo>
                    <a:pt x="361" y="462"/>
                  </a:lnTo>
                  <a:lnTo>
                    <a:pt x="397" y="462"/>
                  </a:lnTo>
                  <a:lnTo>
                    <a:pt x="442" y="462"/>
                  </a:lnTo>
                  <a:lnTo>
                    <a:pt x="495" y="464"/>
                  </a:lnTo>
                  <a:lnTo>
                    <a:pt x="555" y="464"/>
                  </a:lnTo>
                  <a:lnTo>
                    <a:pt x="627" y="464"/>
                  </a:lnTo>
                  <a:lnTo>
                    <a:pt x="710" y="464"/>
                  </a:lnTo>
                  <a:lnTo>
                    <a:pt x="730" y="462"/>
                  </a:lnTo>
                  <a:lnTo>
                    <a:pt x="748" y="458"/>
                  </a:lnTo>
                  <a:lnTo>
                    <a:pt x="764" y="453"/>
                  </a:lnTo>
                  <a:lnTo>
                    <a:pt x="778" y="444"/>
                  </a:lnTo>
                  <a:lnTo>
                    <a:pt x="790" y="434"/>
                  </a:lnTo>
                  <a:lnTo>
                    <a:pt x="798" y="424"/>
                  </a:lnTo>
                  <a:lnTo>
                    <a:pt x="805" y="411"/>
                  </a:lnTo>
                  <a:lnTo>
                    <a:pt x="806" y="397"/>
                  </a:lnTo>
                  <a:lnTo>
                    <a:pt x="807" y="323"/>
                  </a:lnTo>
                  <a:lnTo>
                    <a:pt x="807" y="266"/>
                  </a:lnTo>
                  <a:lnTo>
                    <a:pt x="807" y="174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AA9E986D-75AB-4D51-A344-AC8D14AE7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" y="2796"/>
              <a:ext cx="261" cy="152"/>
            </a:xfrm>
            <a:custGeom>
              <a:avLst/>
              <a:gdLst>
                <a:gd name="T0" fmla="*/ 0 w 784"/>
                <a:gd name="T1" fmla="*/ 0 h 456"/>
                <a:gd name="T2" fmla="*/ 0 w 784"/>
                <a:gd name="T3" fmla="*/ 0 h 456"/>
                <a:gd name="T4" fmla="*/ 0 w 784"/>
                <a:gd name="T5" fmla="*/ 0 h 456"/>
                <a:gd name="T6" fmla="*/ 0 w 784"/>
                <a:gd name="T7" fmla="*/ 0 h 456"/>
                <a:gd name="T8" fmla="*/ 0 w 784"/>
                <a:gd name="T9" fmla="*/ 0 h 456"/>
                <a:gd name="T10" fmla="*/ 0 w 784"/>
                <a:gd name="T11" fmla="*/ 0 h 456"/>
                <a:gd name="T12" fmla="*/ 0 w 784"/>
                <a:gd name="T13" fmla="*/ 0 h 456"/>
                <a:gd name="T14" fmla="*/ 0 w 784"/>
                <a:gd name="T15" fmla="*/ 0 h 456"/>
                <a:gd name="T16" fmla="*/ 0 w 784"/>
                <a:gd name="T17" fmla="*/ 0 h 456"/>
                <a:gd name="T18" fmla="*/ 0 w 784"/>
                <a:gd name="T19" fmla="*/ 0 h 456"/>
                <a:gd name="T20" fmla="*/ 0 w 784"/>
                <a:gd name="T21" fmla="*/ 0 h 456"/>
                <a:gd name="T22" fmla="*/ 0 w 784"/>
                <a:gd name="T23" fmla="*/ 0 h 456"/>
                <a:gd name="T24" fmla="*/ 0 w 784"/>
                <a:gd name="T25" fmla="*/ 0 h 456"/>
                <a:gd name="T26" fmla="*/ 0 w 784"/>
                <a:gd name="T27" fmla="*/ 0 h 456"/>
                <a:gd name="T28" fmla="*/ 0 w 784"/>
                <a:gd name="T29" fmla="*/ 0 h 456"/>
                <a:gd name="T30" fmla="*/ 0 w 784"/>
                <a:gd name="T31" fmla="*/ 0 h 456"/>
                <a:gd name="T32" fmla="*/ 0 w 784"/>
                <a:gd name="T33" fmla="*/ 0 h 456"/>
                <a:gd name="T34" fmla="*/ 0 w 784"/>
                <a:gd name="T35" fmla="*/ 0 h 456"/>
                <a:gd name="T36" fmla="*/ 0 w 784"/>
                <a:gd name="T37" fmla="*/ 0 h 456"/>
                <a:gd name="T38" fmla="*/ 0 w 784"/>
                <a:gd name="T39" fmla="*/ 0 h 456"/>
                <a:gd name="T40" fmla="*/ 0 w 784"/>
                <a:gd name="T41" fmla="*/ 0 h 456"/>
                <a:gd name="T42" fmla="*/ 0 w 784"/>
                <a:gd name="T43" fmla="*/ 0 h 456"/>
                <a:gd name="T44" fmla="*/ 0 w 784"/>
                <a:gd name="T45" fmla="*/ 0 h 456"/>
                <a:gd name="T46" fmla="*/ 0 w 784"/>
                <a:gd name="T47" fmla="*/ 0 h 456"/>
                <a:gd name="T48" fmla="*/ 0 w 784"/>
                <a:gd name="T49" fmla="*/ 0 h 456"/>
                <a:gd name="T50" fmla="*/ 0 w 784"/>
                <a:gd name="T51" fmla="*/ 0 h 456"/>
                <a:gd name="T52" fmla="*/ 0 w 784"/>
                <a:gd name="T53" fmla="*/ 0 h 456"/>
                <a:gd name="T54" fmla="*/ 0 w 784"/>
                <a:gd name="T55" fmla="*/ 0 h 456"/>
                <a:gd name="T56" fmla="*/ 0 w 784"/>
                <a:gd name="T57" fmla="*/ 0 h 456"/>
                <a:gd name="T58" fmla="*/ 0 w 784"/>
                <a:gd name="T59" fmla="*/ 0 h 456"/>
                <a:gd name="T60" fmla="*/ 0 w 784"/>
                <a:gd name="T61" fmla="*/ 0 h 456"/>
                <a:gd name="T62" fmla="*/ 0 w 784"/>
                <a:gd name="T63" fmla="*/ 0 h 456"/>
                <a:gd name="T64" fmla="*/ 0 w 784"/>
                <a:gd name="T65" fmla="*/ 0 h 456"/>
                <a:gd name="T66" fmla="*/ 0 w 784"/>
                <a:gd name="T67" fmla="*/ 0 h 456"/>
                <a:gd name="T68" fmla="*/ 0 w 784"/>
                <a:gd name="T69" fmla="*/ 0 h 456"/>
                <a:gd name="T70" fmla="*/ 0 w 784"/>
                <a:gd name="T71" fmla="*/ 0 h 456"/>
                <a:gd name="T72" fmla="*/ 0 w 784"/>
                <a:gd name="T73" fmla="*/ 0 h 456"/>
                <a:gd name="T74" fmla="*/ 0 w 784"/>
                <a:gd name="T75" fmla="*/ 0 h 456"/>
                <a:gd name="T76" fmla="*/ 0 w 784"/>
                <a:gd name="T77" fmla="*/ 0 h 456"/>
                <a:gd name="T78" fmla="*/ 0 w 784"/>
                <a:gd name="T79" fmla="*/ 0 h 456"/>
                <a:gd name="T80" fmla="*/ 0 w 784"/>
                <a:gd name="T81" fmla="*/ 0 h 456"/>
                <a:gd name="T82" fmla="*/ 0 w 784"/>
                <a:gd name="T83" fmla="*/ 0 h 456"/>
                <a:gd name="T84" fmla="*/ 0 w 784"/>
                <a:gd name="T85" fmla="*/ 0 h 456"/>
                <a:gd name="T86" fmla="*/ 0 w 784"/>
                <a:gd name="T87" fmla="*/ 0 h 456"/>
                <a:gd name="T88" fmla="*/ 0 w 784"/>
                <a:gd name="T89" fmla="*/ 0 h 456"/>
                <a:gd name="T90" fmla="*/ 0 w 784"/>
                <a:gd name="T91" fmla="*/ 0 h 456"/>
                <a:gd name="T92" fmla="*/ 0 w 784"/>
                <a:gd name="T93" fmla="*/ 0 h 456"/>
                <a:gd name="T94" fmla="*/ 0 w 784"/>
                <a:gd name="T95" fmla="*/ 0 h 456"/>
                <a:gd name="T96" fmla="*/ 0 w 784"/>
                <a:gd name="T97" fmla="*/ 0 h 456"/>
                <a:gd name="T98" fmla="*/ 0 w 784"/>
                <a:gd name="T99" fmla="*/ 0 h 456"/>
                <a:gd name="T100" fmla="*/ 0 w 784"/>
                <a:gd name="T101" fmla="*/ 0 h 456"/>
                <a:gd name="T102" fmla="*/ 0 w 784"/>
                <a:gd name="T103" fmla="*/ 0 h 456"/>
                <a:gd name="T104" fmla="*/ 0 w 784"/>
                <a:gd name="T105" fmla="*/ 0 h 456"/>
                <a:gd name="T106" fmla="*/ 0 w 784"/>
                <a:gd name="T107" fmla="*/ 0 h 456"/>
                <a:gd name="T108" fmla="*/ 0 w 784"/>
                <a:gd name="T109" fmla="*/ 0 h 456"/>
                <a:gd name="T110" fmla="*/ 0 w 784"/>
                <a:gd name="T111" fmla="*/ 0 h 456"/>
                <a:gd name="T112" fmla="*/ 0 w 784"/>
                <a:gd name="T113" fmla="*/ 0 h 456"/>
                <a:gd name="T114" fmla="*/ 0 w 784"/>
                <a:gd name="T115" fmla="*/ 0 h 456"/>
                <a:gd name="T116" fmla="*/ 0 w 784"/>
                <a:gd name="T117" fmla="*/ 0 h 45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84"/>
                <a:gd name="T178" fmla="*/ 0 h 456"/>
                <a:gd name="T179" fmla="*/ 784 w 784"/>
                <a:gd name="T180" fmla="*/ 456 h 45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84" h="456">
                  <a:moveTo>
                    <a:pt x="783" y="0"/>
                  </a:moveTo>
                  <a:lnTo>
                    <a:pt x="738" y="0"/>
                  </a:lnTo>
                  <a:lnTo>
                    <a:pt x="700" y="0"/>
                  </a:lnTo>
                  <a:lnTo>
                    <a:pt x="668" y="0"/>
                  </a:lnTo>
                  <a:lnTo>
                    <a:pt x="637" y="0"/>
                  </a:lnTo>
                  <a:lnTo>
                    <a:pt x="609" y="0"/>
                  </a:lnTo>
                  <a:lnTo>
                    <a:pt x="582" y="0"/>
                  </a:lnTo>
                  <a:lnTo>
                    <a:pt x="555" y="0"/>
                  </a:lnTo>
                  <a:lnTo>
                    <a:pt x="522" y="0"/>
                  </a:lnTo>
                  <a:lnTo>
                    <a:pt x="488" y="0"/>
                  </a:lnTo>
                  <a:lnTo>
                    <a:pt x="447" y="0"/>
                  </a:lnTo>
                  <a:lnTo>
                    <a:pt x="401" y="0"/>
                  </a:lnTo>
                  <a:lnTo>
                    <a:pt x="343" y="0"/>
                  </a:lnTo>
                  <a:lnTo>
                    <a:pt x="277" y="0"/>
                  </a:lnTo>
                  <a:lnTo>
                    <a:pt x="198" y="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1" y="74"/>
                  </a:lnTo>
                  <a:lnTo>
                    <a:pt x="1" y="131"/>
                  </a:lnTo>
                  <a:lnTo>
                    <a:pt x="1" y="220"/>
                  </a:lnTo>
                  <a:lnTo>
                    <a:pt x="0" y="391"/>
                  </a:lnTo>
                  <a:lnTo>
                    <a:pt x="1" y="404"/>
                  </a:lnTo>
                  <a:lnTo>
                    <a:pt x="7" y="416"/>
                  </a:lnTo>
                  <a:lnTo>
                    <a:pt x="15" y="427"/>
                  </a:lnTo>
                  <a:lnTo>
                    <a:pt x="27" y="437"/>
                  </a:lnTo>
                  <a:lnTo>
                    <a:pt x="42" y="445"/>
                  </a:lnTo>
                  <a:lnTo>
                    <a:pt x="57" y="450"/>
                  </a:lnTo>
                  <a:lnTo>
                    <a:pt x="75" y="454"/>
                  </a:lnTo>
                  <a:lnTo>
                    <a:pt x="95" y="456"/>
                  </a:lnTo>
                  <a:lnTo>
                    <a:pt x="129" y="456"/>
                  </a:lnTo>
                  <a:lnTo>
                    <a:pt x="158" y="456"/>
                  </a:lnTo>
                  <a:lnTo>
                    <a:pt x="185" y="456"/>
                  </a:lnTo>
                  <a:lnTo>
                    <a:pt x="207" y="456"/>
                  </a:lnTo>
                  <a:lnTo>
                    <a:pt x="228" y="456"/>
                  </a:lnTo>
                  <a:lnTo>
                    <a:pt x="249" y="456"/>
                  </a:lnTo>
                  <a:lnTo>
                    <a:pt x="271" y="456"/>
                  </a:lnTo>
                  <a:lnTo>
                    <a:pt x="294" y="456"/>
                  </a:lnTo>
                  <a:lnTo>
                    <a:pt x="321" y="456"/>
                  </a:lnTo>
                  <a:lnTo>
                    <a:pt x="351" y="456"/>
                  </a:lnTo>
                  <a:lnTo>
                    <a:pt x="386" y="456"/>
                  </a:lnTo>
                  <a:lnTo>
                    <a:pt x="431" y="456"/>
                  </a:lnTo>
                  <a:lnTo>
                    <a:pt x="480" y="456"/>
                  </a:lnTo>
                  <a:lnTo>
                    <a:pt x="540" y="456"/>
                  </a:lnTo>
                  <a:lnTo>
                    <a:pt x="609" y="456"/>
                  </a:lnTo>
                  <a:lnTo>
                    <a:pt x="690" y="456"/>
                  </a:lnTo>
                  <a:lnTo>
                    <a:pt x="710" y="454"/>
                  </a:lnTo>
                  <a:lnTo>
                    <a:pt x="726" y="450"/>
                  </a:lnTo>
                  <a:lnTo>
                    <a:pt x="743" y="445"/>
                  </a:lnTo>
                  <a:lnTo>
                    <a:pt x="757" y="437"/>
                  </a:lnTo>
                  <a:lnTo>
                    <a:pt x="767" y="427"/>
                  </a:lnTo>
                  <a:lnTo>
                    <a:pt x="776" y="416"/>
                  </a:lnTo>
                  <a:lnTo>
                    <a:pt x="782" y="404"/>
                  </a:lnTo>
                  <a:lnTo>
                    <a:pt x="784" y="391"/>
                  </a:lnTo>
                  <a:lnTo>
                    <a:pt x="784" y="319"/>
                  </a:lnTo>
                  <a:lnTo>
                    <a:pt x="784" y="261"/>
                  </a:lnTo>
                  <a:lnTo>
                    <a:pt x="784" y="171"/>
                  </a:lnTo>
                  <a:lnTo>
                    <a:pt x="784" y="0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6">
              <a:extLst>
                <a:ext uri="{FF2B5EF4-FFF2-40B4-BE49-F238E27FC236}">
                  <a16:creationId xmlns:a16="http://schemas.microsoft.com/office/drawing/2014/main" id="{259E2775-B2E2-486A-8BEC-59CB7E403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" y="2796"/>
              <a:ext cx="254" cy="149"/>
            </a:xfrm>
            <a:custGeom>
              <a:avLst/>
              <a:gdLst>
                <a:gd name="T0" fmla="*/ 0 w 762"/>
                <a:gd name="T1" fmla="*/ 0 h 447"/>
                <a:gd name="T2" fmla="*/ 0 w 762"/>
                <a:gd name="T3" fmla="*/ 0 h 447"/>
                <a:gd name="T4" fmla="*/ 0 w 762"/>
                <a:gd name="T5" fmla="*/ 0 h 447"/>
                <a:gd name="T6" fmla="*/ 0 w 762"/>
                <a:gd name="T7" fmla="*/ 0 h 447"/>
                <a:gd name="T8" fmla="*/ 0 w 762"/>
                <a:gd name="T9" fmla="*/ 0 h 447"/>
                <a:gd name="T10" fmla="*/ 0 w 762"/>
                <a:gd name="T11" fmla="*/ 0 h 447"/>
                <a:gd name="T12" fmla="*/ 0 w 762"/>
                <a:gd name="T13" fmla="*/ 0 h 447"/>
                <a:gd name="T14" fmla="*/ 0 w 762"/>
                <a:gd name="T15" fmla="*/ 0 h 447"/>
                <a:gd name="T16" fmla="*/ 0 w 762"/>
                <a:gd name="T17" fmla="*/ 0 h 447"/>
                <a:gd name="T18" fmla="*/ 0 w 762"/>
                <a:gd name="T19" fmla="*/ 0 h 447"/>
                <a:gd name="T20" fmla="*/ 0 w 762"/>
                <a:gd name="T21" fmla="*/ 0 h 447"/>
                <a:gd name="T22" fmla="*/ 0 w 762"/>
                <a:gd name="T23" fmla="*/ 0 h 447"/>
                <a:gd name="T24" fmla="*/ 0 w 762"/>
                <a:gd name="T25" fmla="*/ 0 h 447"/>
                <a:gd name="T26" fmla="*/ 0 w 762"/>
                <a:gd name="T27" fmla="*/ 0 h 447"/>
                <a:gd name="T28" fmla="*/ 0 w 762"/>
                <a:gd name="T29" fmla="*/ 0 h 447"/>
                <a:gd name="T30" fmla="*/ 0 w 762"/>
                <a:gd name="T31" fmla="*/ 0 h 447"/>
                <a:gd name="T32" fmla="*/ 0 w 762"/>
                <a:gd name="T33" fmla="*/ 0 h 447"/>
                <a:gd name="T34" fmla="*/ 0 w 762"/>
                <a:gd name="T35" fmla="*/ 0 h 447"/>
                <a:gd name="T36" fmla="*/ 0 w 762"/>
                <a:gd name="T37" fmla="*/ 0 h 447"/>
                <a:gd name="T38" fmla="*/ 0 w 762"/>
                <a:gd name="T39" fmla="*/ 0 h 447"/>
                <a:gd name="T40" fmla="*/ 0 w 762"/>
                <a:gd name="T41" fmla="*/ 0 h 447"/>
                <a:gd name="T42" fmla="*/ 0 w 762"/>
                <a:gd name="T43" fmla="*/ 0 h 447"/>
                <a:gd name="T44" fmla="*/ 0 w 762"/>
                <a:gd name="T45" fmla="*/ 0 h 447"/>
                <a:gd name="T46" fmla="*/ 0 w 762"/>
                <a:gd name="T47" fmla="*/ 0 h 447"/>
                <a:gd name="T48" fmla="*/ 0 w 762"/>
                <a:gd name="T49" fmla="*/ 0 h 447"/>
                <a:gd name="T50" fmla="*/ 0 w 762"/>
                <a:gd name="T51" fmla="*/ 0 h 447"/>
                <a:gd name="T52" fmla="*/ 0 w 762"/>
                <a:gd name="T53" fmla="*/ 0 h 447"/>
                <a:gd name="T54" fmla="*/ 0 w 762"/>
                <a:gd name="T55" fmla="*/ 0 h 447"/>
                <a:gd name="T56" fmla="*/ 0 w 762"/>
                <a:gd name="T57" fmla="*/ 0 h 447"/>
                <a:gd name="T58" fmla="*/ 0 w 762"/>
                <a:gd name="T59" fmla="*/ 0 h 447"/>
                <a:gd name="T60" fmla="*/ 0 w 762"/>
                <a:gd name="T61" fmla="*/ 0 h 447"/>
                <a:gd name="T62" fmla="*/ 0 w 762"/>
                <a:gd name="T63" fmla="*/ 0 h 447"/>
                <a:gd name="T64" fmla="*/ 0 w 762"/>
                <a:gd name="T65" fmla="*/ 0 h 447"/>
                <a:gd name="T66" fmla="*/ 0 w 762"/>
                <a:gd name="T67" fmla="*/ 0 h 447"/>
                <a:gd name="T68" fmla="*/ 0 w 762"/>
                <a:gd name="T69" fmla="*/ 0 h 447"/>
                <a:gd name="T70" fmla="*/ 0 w 762"/>
                <a:gd name="T71" fmla="*/ 0 h 447"/>
                <a:gd name="T72" fmla="*/ 0 w 762"/>
                <a:gd name="T73" fmla="*/ 0 h 447"/>
                <a:gd name="T74" fmla="*/ 0 w 762"/>
                <a:gd name="T75" fmla="*/ 0 h 447"/>
                <a:gd name="T76" fmla="*/ 0 w 762"/>
                <a:gd name="T77" fmla="*/ 0 h 447"/>
                <a:gd name="T78" fmla="*/ 0 w 762"/>
                <a:gd name="T79" fmla="*/ 0 h 447"/>
                <a:gd name="T80" fmla="*/ 0 w 762"/>
                <a:gd name="T81" fmla="*/ 0 h 447"/>
                <a:gd name="T82" fmla="*/ 0 w 762"/>
                <a:gd name="T83" fmla="*/ 0 h 447"/>
                <a:gd name="T84" fmla="*/ 0 w 762"/>
                <a:gd name="T85" fmla="*/ 0 h 447"/>
                <a:gd name="T86" fmla="*/ 0 w 762"/>
                <a:gd name="T87" fmla="*/ 0 h 447"/>
                <a:gd name="T88" fmla="*/ 0 w 762"/>
                <a:gd name="T89" fmla="*/ 0 h 447"/>
                <a:gd name="T90" fmla="*/ 0 w 762"/>
                <a:gd name="T91" fmla="*/ 0 h 447"/>
                <a:gd name="T92" fmla="*/ 0 w 762"/>
                <a:gd name="T93" fmla="*/ 0 h 447"/>
                <a:gd name="T94" fmla="*/ 0 w 762"/>
                <a:gd name="T95" fmla="*/ 0 h 447"/>
                <a:gd name="T96" fmla="*/ 0 w 762"/>
                <a:gd name="T97" fmla="*/ 0 h 447"/>
                <a:gd name="T98" fmla="*/ 0 w 762"/>
                <a:gd name="T99" fmla="*/ 0 h 447"/>
                <a:gd name="T100" fmla="*/ 0 w 762"/>
                <a:gd name="T101" fmla="*/ 0 h 447"/>
                <a:gd name="T102" fmla="*/ 0 w 762"/>
                <a:gd name="T103" fmla="*/ 0 h 447"/>
                <a:gd name="T104" fmla="*/ 0 w 762"/>
                <a:gd name="T105" fmla="*/ 0 h 447"/>
                <a:gd name="T106" fmla="*/ 0 w 762"/>
                <a:gd name="T107" fmla="*/ 0 h 447"/>
                <a:gd name="T108" fmla="*/ 0 w 762"/>
                <a:gd name="T109" fmla="*/ 0 h 447"/>
                <a:gd name="T110" fmla="*/ 0 w 762"/>
                <a:gd name="T111" fmla="*/ 0 h 447"/>
                <a:gd name="T112" fmla="*/ 0 w 762"/>
                <a:gd name="T113" fmla="*/ 0 h 447"/>
                <a:gd name="T114" fmla="*/ 0 w 762"/>
                <a:gd name="T115" fmla="*/ 0 h 4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62"/>
                <a:gd name="T175" fmla="*/ 0 h 447"/>
                <a:gd name="T176" fmla="*/ 762 w 762"/>
                <a:gd name="T177" fmla="*/ 447 h 4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62" h="447">
                  <a:moveTo>
                    <a:pt x="762" y="0"/>
                  </a:moveTo>
                  <a:lnTo>
                    <a:pt x="717" y="0"/>
                  </a:lnTo>
                  <a:lnTo>
                    <a:pt x="681" y="0"/>
                  </a:lnTo>
                  <a:lnTo>
                    <a:pt x="648" y="0"/>
                  </a:lnTo>
                  <a:lnTo>
                    <a:pt x="619" y="0"/>
                  </a:lnTo>
                  <a:lnTo>
                    <a:pt x="593" y="0"/>
                  </a:lnTo>
                  <a:lnTo>
                    <a:pt x="566" y="0"/>
                  </a:lnTo>
                  <a:lnTo>
                    <a:pt x="539" y="0"/>
                  </a:lnTo>
                  <a:lnTo>
                    <a:pt x="508" y="0"/>
                  </a:lnTo>
                  <a:lnTo>
                    <a:pt x="475" y="0"/>
                  </a:lnTo>
                  <a:lnTo>
                    <a:pt x="435" y="0"/>
                  </a:lnTo>
                  <a:lnTo>
                    <a:pt x="390" y="0"/>
                  </a:lnTo>
                  <a:lnTo>
                    <a:pt x="333" y="0"/>
                  </a:lnTo>
                  <a:lnTo>
                    <a:pt x="269" y="0"/>
                  </a:lnTo>
                  <a:lnTo>
                    <a:pt x="19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1" y="72"/>
                  </a:lnTo>
                  <a:lnTo>
                    <a:pt x="1" y="128"/>
                  </a:lnTo>
                  <a:lnTo>
                    <a:pt x="1" y="217"/>
                  </a:lnTo>
                  <a:lnTo>
                    <a:pt x="0" y="384"/>
                  </a:lnTo>
                  <a:lnTo>
                    <a:pt x="1" y="397"/>
                  </a:lnTo>
                  <a:lnTo>
                    <a:pt x="6" y="410"/>
                  </a:lnTo>
                  <a:lnTo>
                    <a:pt x="15" y="419"/>
                  </a:lnTo>
                  <a:lnTo>
                    <a:pt x="25" y="429"/>
                  </a:lnTo>
                  <a:lnTo>
                    <a:pt x="41" y="437"/>
                  </a:lnTo>
                  <a:lnTo>
                    <a:pt x="56" y="443"/>
                  </a:lnTo>
                  <a:lnTo>
                    <a:pt x="74" y="446"/>
                  </a:lnTo>
                  <a:lnTo>
                    <a:pt x="92" y="447"/>
                  </a:lnTo>
                  <a:lnTo>
                    <a:pt x="125" y="447"/>
                  </a:lnTo>
                  <a:lnTo>
                    <a:pt x="154" y="447"/>
                  </a:lnTo>
                  <a:lnTo>
                    <a:pt x="179" y="447"/>
                  </a:lnTo>
                  <a:lnTo>
                    <a:pt x="201" y="446"/>
                  </a:lnTo>
                  <a:lnTo>
                    <a:pt x="221" y="446"/>
                  </a:lnTo>
                  <a:lnTo>
                    <a:pt x="242" y="446"/>
                  </a:lnTo>
                  <a:lnTo>
                    <a:pt x="262" y="446"/>
                  </a:lnTo>
                  <a:lnTo>
                    <a:pt x="286" y="446"/>
                  </a:lnTo>
                  <a:lnTo>
                    <a:pt x="311" y="446"/>
                  </a:lnTo>
                  <a:lnTo>
                    <a:pt x="341" y="446"/>
                  </a:lnTo>
                  <a:lnTo>
                    <a:pt x="375" y="446"/>
                  </a:lnTo>
                  <a:lnTo>
                    <a:pt x="418" y="446"/>
                  </a:lnTo>
                  <a:lnTo>
                    <a:pt x="467" y="447"/>
                  </a:lnTo>
                  <a:lnTo>
                    <a:pt x="525" y="447"/>
                  </a:lnTo>
                  <a:lnTo>
                    <a:pt x="593" y="447"/>
                  </a:lnTo>
                  <a:lnTo>
                    <a:pt x="671" y="447"/>
                  </a:lnTo>
                  <a:lnTo>
                    <a:pt x="689" y="446"/>
                  </a:lnTo>
                  <a:lnTo>
                    <a:pt x="706" y="443"/>
                  </a:lnTo>
                  <a:lnTo>
                    <a:pt x="722" y="437"/>
                  </a:lnTo>
                  <a:lnTo>
                    <a:pt x="735" y="429"/>
                  </a:lnTo>
                  <a:lnTo>
                    <a:pt x="746" y="419"/>
                  </a:lnTo>
                  <a:lnTo>
                    <a:pt x="755" y="410"/>
                  </a:lnTo>
                  <a:lnTo>
                    <a:pt x="761" y="397"/>
                  </a:lnTo>
                  <a:lnTo>
                    <a:pt x="762" y="384"/>
                  </a:lnTo>
                  <a:lnTo>
                    <a:pt x="762" y="313"/>
                  </a:lnTo>
                  <a:lnTo>
                    <a:pt x="762" y="256"/>
                  </a:lnTo>
                  <a:lnTo>
                    <a:pt x="762" y="16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7">
              <a:extLst>
                <a:ext uri="{FF2B5EF4-FFF2-40B4-BE49-F238E27FC236}">
                  <a16:creationId xmlns:a16="http://schemas.microsoft.com/office/drawing/2014/main" id="{BD5DF43A-3C50-4E09-AD00-F0E81C035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796"/>
              <a:ext cx="247" cy="146"/>
            </a:xfrm>
            <a:custGeom>
              <a:avLst/>
              <a:gdLst>
                <a:gd name="T0" fmla="*/ 0 w 739"/>
                <a:gd name="T1" fmla="*/ 0 h 439"/>
                <a:gd name="T2" fmla="*/ 0 w 739"/>
                <a:gd name="T3" fmla="*/ 0 h 439"/>
                <a:gd name="T4" fmla="*/ 0 w 739"/>
                <a:gd name="T5" fmla="*/ 0 h 439"/>
                <a:gd name="T6" fmla="*/ 0 w 739"/>
                <a:gd name="T7" fmla="*/ 0 h 439"/>
                <a:gd name="T8" fmla="*/ 0 w 739"/>
                <a:gd name="T9" fmla="*/ 0 h 439"/>
                <a:gd name="T10" fmla="*/ 0 w 739"/>
                <a:gd name="T11" fmla="*/ 0 h 439"/>
                <a:gd name="T12" fmla="*/ 0 w 739"/>
                <a:gd name="T13" fmla="*/ 0 h 439"/>
                <a:gd name="T14" fmla="*/ 0 w 739"/>
                <a:gd name="T15" fmla="*/ 0 h 439"/>
                <a:gd name="T16" fmla="*/ 0 w 739"/>
                <a:gd name="T17" fmla="*/ 0 h 439"/>
                <a:gd name="T18" fmla="*/ 0 w 739"/>
                <a:gd name="T19" fmla="*/ 0 h 439"/>
                <a:gd name="T20" fmla="*/ 0 w 739"/>
                <a:gd name="T21" fmla="*/ 0 h 439"/>
                <a:gd name="T22" fmla="*/ 0 w 739"/>
                <a:gd name="T23" fmla="*/ 0 h 439"/>
                <a:gd name="T24" fmla="*/ 0 w 739"/>
                <a:gd name="T25" fmla="*/ 0 h 439"/>
                <a:gd name="T26" fmla="*/ 0 w 739"/>
                <a:gd name="T27" fmla="*/ 0 h 439"/>
                <a:gd name="T28" fmla="*/ 0 w 739"/>
                <a:gd name="T29" fmla="*/ 0 h 439"/>
                <a:gd name="T30" fmla="*/ 0 w 739"/>
                <a:gd name="T31" fmla="*/ 0 h 439"/>
                <a:gd name="T32" fmla="*/ 0 w 739"/>
                <a:gd name="T33" fmla="*/ 0 h 439"/>
                <a:gd name="T34" fmla="*/ 0 w 739"/>
                <a:gd name="T35" fmla="*/ 0 h 439"/>
                <a:gd name="T36" fmla="*/ 0 w 739"/>
                <a:gd name="T37" fmla="*/ 0 h 439"/>
                <a:gd name="T38" fmla="*/ 0 w 739"/>
                <a:gd name="T39" fmla="*/ 0 h 439"/>
                <a:gd name="T40" fmla="*/ 0 w 739"/>
                <a:gd name="T41" fmla="*/ 0 h 439"/>
                <a:gd name="T42" fmla="*/ 0 w 739"/>
                <a:gd name="T43" fmla="*/ 0 h 439"/>
                <a:gd name="T44" fmla="*/ 0 w 739"/>
                <a:gd name="T45" fmla="*/ 0 h 439"/>
                <a:gd name="T46" fmla="*/ 0 w 739"/>
                <a:gd name="T47" fmla="*/ 0 h 439"/>
                <a:gd name="T48" fmla="*/ 0 w 739"/>
                <a:gd name="T49" fmla="*/ 0 h 439"/>
                <a:gd name="T50" fmla="*/ 0 w 739"/>
                <a:gd name="T51" fmla="*/ 0 h 439"/>
                <a:gd name="T52" fmla="*/ 0 w 739"/>
                <a:gd name="T53" fmla="*/ 0 h 439"/>
                <a:gd name="T54" fmla="*/ 0 w 739"/>
                <a:gd name="T55" fmla="*/ 0 h 439"/>
                <a:gd name="T56" fmla="*/ 0 w 739"/>
                <a:gd name="T57" fmla="*/ 0 h 439"/>
                <a:gd name="T58" fmla="*/ 0 w 739"/>
                <a:gd name="T59" fmla="*/ 0 h 439"/>
                <a:gd name="T60" fmla="*/ 0 w 739"/>
                <a:gd name="T61" fmla="*/ 0 h 439"/>
                <a:gd name="T62" fmla="*/ 0 w 739"/>
                <a:gd name="T63" fmla="*/ 0 h 439"/>
                <a:gd name="T64" fmla="*/ 0 w 739"/>
                <a:gd name="T65" fmla="*/ 0 h 439"/>
                <a:gd name="T66" fmla="*/ 0 w 739"/>
                <a:gd name="T67" fmla="*/ 0 h 439"/>
                <a:gd name="T68" fmla="*/ 0 w 739"/>
                <a:gd name="T69" fmla="*/ 0 h 439"/>
                <a:gd name="T70" fmla="*/ 0 w 739"/>
                <a:gd name="T71" fmla="*/ 0 h 439"/>
                <a:gd name="T72" fmla="*/ 0 w 739"/>
                <a:gd name="T73" fmla="*/ 0 h 439"/>
                <a:gd name="T74" fmla="*/ 0 w 739"/>
                <a:gd name="T75" fmla="*/ 0 h 439"/>
                <a:gd name="T76" fmla="*/ 0 w 739"/>
                <a:gd name="T77" fmla="*/ 0 h 439"/>
                <a:gd name="T78" fmla="*/ 0 w 739"/>
                <a:gd name="T79" fmla="*/ 0 h 439"/>
                <a:gd name="T80" fmla="*/ 0 w 739"/>
                <a:gd name="T81" fmla="*/ 0 h 439"/>
                <a:gd name="T82" fmla="*/ 0 w 739"/>
                <a:gd name="T83" fmla="*/ 0 h 439"/>
                <a:gd name="T84" fmla="*/ 0 w 739"/>
                <a:gd name="T85" fmla="*/ 0 h 439"/>
                <a:gd name="T86" fmla="*/ 0 w 739"/>
                <a:gd name="T87" fmla="*/ 0 h 439"/>
                <a:gd name="T88" fmla="*/ 0 w 739"/>
                <a:gd name="T89" fmla="*/ 0 h 439"/>
                <a:gd name="T90" fmla="*/ 0 w 739"/>
                <a:gd name="T91" fmla="*/ 0 h 439"/>
                <a:gd name="T92" fmla="*/ 0 w 739"/>
                <a:gd name="T93" fmla="*/ 0 h 439"/>
                <a:gd name="T94" fmla="*/ 0 w 739"/>
                <a:gd name="T95" fmla="*/ 0 h 439"/>
                <a:gd name="T96" fmla="*/ 0 w 739"/>
                <a:gd name="T97" fmla="*/ 0 h 439"/>
                <a:gd name="T98" fmla="*/ 0 w 739"/>
                <a:gd name="T99" fmla="*/ 0 h 439"/>
                <a:gd name="T100" fmla="*/ 0 w 739"/>
                <a:gd name="T101" fmla="*/ 0 h 439"/>
                <a:gd name="T102" fmla="*/ 0 w 739"/>
                <a:gd name="T103" fmla="*/ 0 h 439"/>
                <a:gd name="T104" fmla="*/ 0 w 739"/>
                <a:gd name="T105" fmla="*/ 0 h 439"/>
                <a:gd name="T106" fmla="*/ 0 w 739"/>
                <a:gd name="T107" fmla="*/ 0 h 439"/>
                <a:gd name="T108" fmla="*/ 0 w 739"/>
                <a:gd name="T109" fmla="*/ 0 h 439"/>
                <a:gd name="T110" fmla="*/ 0 w 739"/>
                <a:gd name="T111" fmla="*/ 0 h 439"/>
                <a:gd name="T112" fmla="*/ 0 w 739"/>
                <a:gd name="T113" fmla="*/ 0 h 439"/>
                <a:gd name="T114" fmla="*/ 0 w 739"/>
                <a:gd name="T115" fmla="*/ 0 h 439"/>
                <a:gd name="T116" fmla="*/ 0 w 739"/>
                <a:gd name="T117" fmla="*/ 0 h 4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9"/>
                <a:gd name="T178" fmla="*/ 0 h 439"/>
                <a:gd name="T179" fmla="*/ 739 w 739"/>
                <a:gd name="T180" fmla="*/ 439 h 4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9" h="439">
                  <a:moveTo>
                    <a:pt x="738" y="0"/>
                  </a:moveTo>
                  <a:lnTo>
                    <a:pt x="695" y="0"/>
                  </a:lnTo>
                  <a:lnTo>
                    <a:pt x="660" y="0"/>
                  </a:lnTo>
                  <a:lnTo>
                    <a:pt x="628" y="0"/>
                  </a:lnTo>
                  <a:lnTo>
                    <a:pt x="600" y="0"/>
                  </a:lnTo>
                  <a:lnTo>
                    <a:pt x="574" y="0"/>
                  </a:lnTo>
                  <a:lnTo>
                    <a:pt x="548" y="0"/>
                  </a:lnTo>
                  <a:lnTo>
                    <a:pt x="522" y="0"/>
                  </a:lnTo>
                  <a:lnTo>
                    <a:pt x="493" y="0"/>
                  </a:lnTo>
                  <a:lnTo>
                    <a:pt x="461" y="0"/>
                  </a:lnTo>
                  <a:lnTo>
                    <a:pt x="422" y="0"/>
                  </a:lnTo>
                  <a:lnTo>
                    <a:pt x="376" y="0"/>
                  </a:lnTo>
                  <a:lnTo>
                    <a:pt x="324" y="0"/>
                  </a:lnTo>
                  <a:lnTo>
                    <a:pt x="260" y="0"/>
                  </a:lnTo>
                  <a:lnTo>
                    <a:pt x="187" y="0"/>
                  </a:lnTo>
                  <a:lnTo>
                    <a:pt x="101" y="0"/>
                  </a:lnTo>
                  <a:lnTo>
                    <a:pt x="0" y="0"/>
                  </a:lnTo>
                  <a:lnTo>
                    <a:pt x="1" y="71"/>
                  </a:lnTo>
                  <a:lnTo>
                    <a:pt x="1" y="127"/>
                  </a:lnTo>
                  <a:lnTo>
                    <a:pt x="1" y="212"/>
                  </a:lnTo>
                  <a:lnTo>
                    <a:pt x="0" y="376"/>
                  </a:lnTo>
                  <a:lnTo>
                    <a:pt x="1" y="390"/>
                  </a:lnTo>
                  <a:lnTo>
                    <a:pt x="6" y="402"/>
                  </a:lnTo>
                  <a:lnTo>
                    <a:pt x="14" y="412"/>
                  </a:lnTo>
                  <a:lnTo>
                    <a:pt x="25" y="422"/>
                  </a:lnTo>
                  <a:lnTo>
                    <a:pt x="39" y="429"/>
                  </a:lnTo>
                  <a:lnTo>
                    <a:pt x="54" y="434"/>
                  </a:lnTo>
                  <a:lnTo>
                    <a:pt x="72" y="438"/>
                  </a:lnTo>
                  <a:lnTo>
                    <a:pt x="90" y="439"/>
                  </a:lnTo>
                  <a:lnTo>
                    <a:pt x="123" y="439"/>
                  </a:lnTo>
                  <a:lnTo>
                    <a:pt x="149" y="439"/>
                  </a:lnTo>
                  <a:lnTo>
                    <a:pt x="175" y="438"/>
                  </a:lnTo>
                  <a:lnTo>
                    <a:pt x="196" y="438"/>
                  </a:lnTo>
                  <a:lnTo>
                    <a:pt x="216" y="438"/>
                  </a:lnTo>
                  <a:lnTo>
                    <a:pt x="236" y="438"/>
                  </a:lnTo>
                  <a:lnTo>
                    <a:pt x="255" y="438"/>
                  </a:lnTo>
                  <a:lnTo>
                    <a:pt x="278" y="438"/>
                  </a:lnTo>
                  <a:lnTo>
                    <a:pt x="303" y="438"/>
                  </a:lnTo>
                  <a:lnTo>
                    <a:pt x="332" y="438"/>
                  </a:lnTo>
                  <a:lnTo>
                    <a:pt x="364" y="438"/>
                  </a:lnTo>
                  <a:lnTo>
                    <a:pt x="406" y="438"/>
                  </a:lnTo>
                  <a:lnTo>
                    <a:pt x="453" y="438"/>
                  </a:lnTo>
                  <a:lnTo>
                    <a:pt x="509" y="438"/>
                  </a:lnTo>
                  <a:lnTo>
                    <a:pt x="575" y="439"/>
                  </a:lnTo>
                  <a:lnTo>
                    <a:pt x="650" y="439"/>
                  </a:lnTo>
                  <a:lnTo>
                    <a:pt x="669" y="438"/>
                  </a:lnTo>
                  <a:lnTo>
                    <a:pt x="684" y="434"/>
                  </a:lnTo>
                  <a:lnTo>
                    <a:pt x="701" y="429"/>
                  </a:lnTo>
                  <a:lnTo>
                    <a:pt x="712" y="422"/>
                  </a:lnTo>
                  <a:lnTo>
                    <a:pt x="723" y="412"/>
                  </a:lnTo>
                  <a:lnTo>
                    <a:pt x="731" y="402"/>
                  </a:lnTo>
                  <a:lnTo>
                    <a:pt x="736" y="390"/>
                  </a:lnTo>
                  <a:lnTo>
                    <a:pt x="738" y="376"/>
                  </a:lnTo>
                  <a:lnTo>
                    <a:pt x="739" y="307"/>
                  </a:lnTo>
                  <a:lnTo>
                    <a:pt x="739" y="251"/>
                  </a:lnTo>
                  <a:lnTo>
                    <a:pt x="739" y="165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id="{23576FA7-A09C-47A6-8346-0F7456123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" y="2796"/>
              <a:ext cx="238" cy="144"/>
            </a:xfrm>
            <a:custGeom>
              <a:avLst/>
              <a:gdLst>
                <a:gd name="T0" fmla="*/ 0 w 715"/>
                <a:gd name="T1" fmla="*/ 0 h 432"/>
                <a:gd name="T2" fmla="*/ 0 w 715"/>
                <a:gd name="T3" fmla="*/ 0 h 432"/>
                <a:gd name="T4" fmla="*/ 0 w 715"/>
                <a:gd name="T5" fmla="*/ 0 h 432"/>
                <a:gd name="T6" fmla="*/ 0 w 715"/>
                <a:gd name="T7" fmla="*/ 0 h 432"/>
                <a:gd name="T8" fmla="*/ 0 w 715"/>
                <a:gd name="T9" fmla="*/ 0 h 432"/>
                <a:gd name="T10" fmla="*/ 0 w 715"/>
                <a:gd name="T11" fmla="*/ 0 h 432"/>
                <a:gd name="T12" fmla="*/ 0 w 715"/>
                <a:gd name="T13" fmla="*/ 0 h 432"/>
                <a:gd name="T14" fmla="*/ 0 w 715"/>
                <a:gd name="T15" fmla="*/ 0 h 432"/>
                <a:gd name="T16" fmla="*/ 0 w 715"/>
                <a:gd name="T17" fmla="*/ 0 h 432"/>
                <a:gd name="T18" fmla="*/ 0 w 715"/>
                <a:gd name="T19" fmla="*/ 0 h 432"/>
                <a:gd name="T20" fmla="*/ 0 w 715"/>
                <a:gd name="T21" fmla="*/ 0 h 432"/>
                <a:gd name="T22" fmla="*/ 0 w 715"/>
                <a:gd name="T23" fmla="*/ 0 h 432"/>
                <a:gd name="T24" fmla="*/ 0 w 715"/>
                <a:gd name="T25" fmla="*/ 0 h 432"/>
                <a:gd name="T26" fmla="*/ 0 w 715"/>
                <a:gd name="T27" fmla="*/ 0 h 432"/>
                <a:gd name="T28" fmla="*/ 0 w 715"/>
                <a:gd name="T29" fmla="*/ 0 h 432"/>
                <a:gd name="T30" fmla="*/ 0 w 715"/>
                <a:gd name="T31" fmla="*/ 0 h 432"/>
                <a:gd name="T32" fmla="*/ 0 w 715"/>
                <a:gd name="T33" fmla="*/ 0 h 432"/>
                <a:gd name="T34" fmla="*/ 0 w 715"/>
                <a:gd name="T35" fmla="*/ 0 h 432"/>
                <a:gd name="T36" fmla="*/ 0 w 715"/>
                <a:gd name="T37" fmla="*/ 0 h 432"/>
                <a:gd name="T38" fmla="*/ 0 w 715"/>
                <a:gd name="T39" fmla="*/ 0 h 432"/>
                <a:gd name="T40" fmla="*/ 0 w 715"/>
                <a:gd name="T41" fmla="*/ 0 h 432"/>
                <a:gd name="T42" fmla="*/ 0 w 715"/>
                <a:gd name="T43" fmla="*/ 0 h 432"/>
                <a:gd name="T44" fmla="*/ 0 w 715"/>
                <a:gd name="T45" fmla="*/ 0 h 432"/>
                <a:gd name="T46" fmla="*/ 0 w 715"/>
                <a:gd name="T47" fmla="*/ 0 h 432"/>
                <a:gd name="T48" fmla="*/ 0 w 715"/>
                <a:gd name="T49" fmla="*/ 0 h 432"/>
                <a:gd name="T50" fmla="*/ 0 w 715"/>
                <a:gd name="T51" fmla="*/ 0 h 432"/>
                <a:gd name="T52" fmla="*/ 0 w 715"/>
                <a:gd name="T53" fmla="*/ 0 h 432"/>
                <a:gd name="T54" fmla="*/ 0 w 715"/>
                <a:gd name="T55" fmla="*/ 0 h 432"/>
                <a:gd name="T56" fmla="*/ 0 w 715"/>
                <a:gd name="T57" fmla="*/ 0 h 432"/>
                <a:gd name="T58" fmla="*/ 0 w 715"/>
                <a:gd name="T59" fmla="*/ 0 h 432"/>
                <a:gd name="T60" fmla="*/ 0 w 715"/>
                <a:gd name="T61" fmla="*/ 0 h 432"/>
                <a:gd name="T62" fmla="*/ 0 w 715"/>
                <a:gd name="T63" fmla="*/ 0 h 432"/>
                <a:gd name="T64" fmla="*/ 0 w 715"/>
                <a:gd name="T65" fmla="*/ 0 h 432"/>
                <a:gd name="T66" fmla="*/ 0 w 715"/>
                <a:gd name="T67" fmla="*/ 0 h 432"/>
                <a:gd name="T68" fmla="*/ 0 w 715"/>
                <a:gd name="T69" fmla="*/ 0 h 432"/>
                <a:gd name="T70" fmla="*/ 0 w 715"/>
                <a:gd name="T71" fmla="*/ 0 h 432"/>
                <a:gd name="T72" fmla="*/ 0 w 715"/>
                <a:gd name="T73" fmla="*/ 0 h 432"/>
                <a:gd name="T74" fmla="*/ 0 w 715"/>
                <a:gd name="T75" fmla="*/ 0 h 432"/>
                <a:gd name="T76" fmla="*/ 0 w 715"/>
                <a:gd name="T77" fmla="*/ 0 h 432"/>
                <a:gd name="T78" fmla="*/ 0 w 715"/>
                <a:gd name="T79" fmla="*/ 0 h 432"/>
                <a:gd name="T80" fmla="*/ 0 w 715"/>
                <a:gd name="T81" fmla="*/ 0 h 432"/>
                <a:gd name="T82" fmla="*/ 0 w 715"/>
                <a:gd name="T83" fmla="*/ 0 h 432"/>
                <a:gd name="T84" fmla="*/ 0 w 715"/>
                <a:gd name="T85" fmla="*/ 0 h 432"/>
                <a:gd name="T86" fmla="*/ 0 w 715"/>
                <a:gd name="T87" fmla="*/ 0 h 432"/>
                <a:gd name="T88" fmla="*/ 0 w 715"/>
                <a:gd name="T89" fmla="*/ 0 h 432"/>
                <a:gd name="T90" fmla="*/ 0 w 715"/>
                <a:gd name="T91" fmla="*/ 0 h 432"/>
                <a:gd name="T92" fmla="*/ 0 w 715"/>
                <a:gd name="T93" fmla="*/ 0 h 432"/>
                <a:gd name="T94" fmla="*/ 0 w 715"/>
                <a:gd name="T95" fmla="*/ 0 h 432"/>
                <a:gd name="T96" fmla="*/ 0 w 715"/>
                <a:gd name="T97" fmla="*/ 0 h 432"/>
                <a:gd name="T98" fmla="*/ 0 w 715"/>
                <a:gd name="T99" fmla="*/ 0 h 432"/>
                <a:gd name="T100" fmla="*/ 0 w 715"/>
                <a:gd name="T101" fmla="*/ 0 h 432"/>
                <a:gd name="T102" fmla="*/ 0 w 715"/>
                <a:gd name="T103" fmla="*/ 0 h 432"/>
                <a:gd name="T104" fmla="*/ 0 w 715"/>
                <a:gd name="T105" fmla="*/ 0 h 432"/>
                <a:gd name="T106" fmla="*/ 0 w 715"/>
                <a:gd name="T107" fmla="*/ 0 h 432"/>
                <a:gd name="T108" fmla="*/ 0 w 715"/>
                <a:gd name="T109" fmla="*/ 0 h 432"/>
                <a:gd name="T110" fmla="*/ 0 w 715"/>
                <a:gd name="T111" fmla="*/ 0 h 432"/>
                <a:gd name="T112" fmla="*/ 0 w 715"/>
                <a:gd name="T113" fmla="*/ 0 h 432"/>
                <a:gd name="T114" fmla="*/ 0 w 715"/>
                <a:gd name="T115" fmla="*/ 0 h 4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15"/>
                <a:gd name="T175" fmla="*/ 0 h 432"/>
                <a:gd name="T176" fmla="*/ 715 w 715"/>
                <a:gd name="T177" fmla="*/ 432 h 4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15" h="432">
                  <a:moveTo>
                    <a:pt x="715" y="0"/>
                  </a:moveTo>
                  <a:lnTo>
                    <a:pt x="676" y="0"/>
                  </a:lnTo>
                  <a:lnTo>
                    <a:pt x="639" y="0"/>
                  </a:lnTo>
                  <a:lnTo>
                    <a:pt x="609" y="0"/>
                  </a:lnTo>
                  <a:lnTo>
                    <a:pt x="583" y="0"/>
                  </a:lnTo>
                  <a:lnTo>
                    <a:pt x="557" y="0"/>
                  </a:lnTo>
                  <a:lnTo>
                    <a:pt x="533" y="0"/>
                  </a:lnTo>
                  <a:lnTo>
                    <a:pt x="506" y="0"/>
                  </a:lnTo>
                  <a:lnTo>
                    <a:pt x="478" y="0"/>
                  </a:lnTo>
                  <a:lnTo>
                    <a:pt x="446" y="0"/>
                  </a:lnTo>
                  <a:lnTo>
                    <a:pt x="408" y="0"/>
                  </a:lnTo>
                  <a:lnTo>
                    <a:pt x="364" y="0"/>
                  </a:lnTo>
                  <a:lnTo>
                    <a:pt x="313" y="0"/>
                  </a:lnTo>
                  <a:lnTo>
                    <a:pt x="252" y="0"/>
                  </a:lnTo>
                  <a:lnTo>
                    <a:pt x="180" y="0"/>
                  </a:lnTo>
                  <a:lnTo>
                    <a:pt x="97" y="0"/>
                  </a:lnTo>
                  <a:lnTo>
                    <a:pt x="0" y="0"/>
                  </a:lnTo>
                  <a:lnTo>
                    <a:pt x="1" y="70"/>
                  </a:lnTo>
                  <a:lnTo>
                    <a:pt x="1" y="124"/>
                  </a:lnTo>
                  <a:lnTo>
                    <a:pt x="1" y="208"/>
                  </a:lnTo>
                  <a:lnTo>
                    <a:pt x="0" y="371"/>
                  </a:lnTo>
                  <a:lnTo>
                    <a:pt x="1" y="383"/>
                  </a:lnTo>
                  <a:lnTo>
                    <a:pt x="7" y="395"/>
                  </a:lnTo>
                  <a:lnTo>
                    <a:pt x="14" y="405"/>
                  </a:lnTo>
                  <a:lnTo>
                    <a:pt x="24" y="413"/>
                  </a:lnTo>
                  <a:lnTo>
                    <a:pt x="38" y="422"/>
                  </a:lnTo>
                  <a:lnTo>
                    <a:pt x="52" y="427"/>
                  </a:lnTo>
                  <a:lnTo>
                    <a:pt x="70" y="431"/>
                  </a:lnTo>
                  <a:lnTo>
                    <a:pt x="87" y="432"/>
                  </a:lnTo>
                  <a:lnTo>
                    <a:pt x="118" y="432"/>
                  </a:lnTo>
                  <a:lnTo>
                    <a:pt x="145" y="432"/>
                  </a:lnTo>
                  <a:lnTo>
                    <a:pt x="167" y="431"/>
                  </a:lnTo>
                  <a:lnTo>
                    <a:pt x="188" y="431"/>
                  </a:lnTo>
                  <a:lnTo>
                    <a:pt x="208" y="431"/>
                  </a:lnTo>
                  <a:lnTo>
                    <a:pt x="227" y="431"/>
                  </a:lnTo>
                  <a:lnTo>
                    <a:pt x="247" y="431"/>
                  </a:lnTo>
                  <a:lnTo>
                    <a:pt x="268" y="431"/>
                  </a:lnTo>
                  <a:lnTo>
                    <a:pt x="293" y="431"/>
                  </a:lnTo>
                  <a:lnTo>
                    <a:pt x="321" y="431"/>
                  </a:lnTo>
                  <a:lnTo>
                    <a:pt x="353" y="431"/>
                  </a:lnTo>
                  <a:lnTo>
                    <a:pt x="392" y="431"/>
                  </a:lnTo>
                  <a:lnTo>
                    <a:pt x="439" y="431"/>
                  </a:lnTo>
                  <a:lnTo>
                    <a:pt x="493" y="431"/>
                  </a:lnTo>
                  <a:lnTo>
                    <a:pt x="556" y="432"/>
                  </a:lnTo>
                  <a:lnTo>
                    <a:pt x="630" y="432"/>
                  </a:lnTo>
                  <a:lnTo>
                    <a:pt x="647" y="431"/>
                  </a:lnTo>
                  <a:lnTo>
                    <a:pt x="664" y="427"/>
                  </a:lnTo>
                  <a:lnTo>
                    <a:pt x="679" y="422"/>
                  </a:lnTo>
                  <a:lnTo>
                    <a:pt x="691" y="413"/>
                  </a:lnTo>
                  <a:lnTo>
                    <a:pt x="701" y="405"/>
                  </a:lnTo>
                  <a:lnTo>
                    <a:pt x="710" y="395"/>
                  </a:lnTo>
                  <a:lnTo>
                    <a:pt x="714" y="383"/>
                  </a:lnTo>
                  <a:lnTo>
                    <a:pt x="715" y="371"/>
                  </a:lnTo>
                  <a:lnTo>
                    <a:pt x="715" y="302"/>
                  </a:lnTo>
                  <a:lnTo>
                    <a:pt x="715" y="248"/>
                  </a:lnTo>
                  <a:lnTo>
                    <a:pt x="715" y="163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55D453E8-CF3E-4B99-86F2-69F58A33F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" y="2796"/>
              <a:ext cx="232" cy="141"/>
            </a:xfrm>
            <a:custGeom>
              <a:avLst/>
              <a:gdLst>
                <a:gd name="T0" fmla="*/ 0 w 695"/>
                <a:gd name="T1" fmla="*/ 0 h 423"/>
                <a:gd name="T2" fmla="*/ 0 w 695"/>
                <a:gd name="T3" fmla="*/ 0 h 423"/>
                <a:gd name="T4" fmla="*/ 0 w 695"/>
                <a:gd name="T5" fmla="*/ 0 h 423"/>
                <a:gd name="T6" fmla="*/ 0 w 695"/>
                <a:gd name="T7" fmla="*/ 0 h 423"/>
                <a:gd name="T8" fmla="*/ 0 w 695"/>
                <a:gd name="T9" fmla="*/ 0 h 423"/>
                <a:gd name="T10" fmla="*/ 0 w 695"/>
                <a:gd name="T11" fmla="*/ 0 h 423"/>
                <a:gd name="T12" fmla="*/ 0 w 695"/>
                <a:gd name="T13" fmla="*/ 0 h 423"/>
                <a:gd name="T14" fmla="*/ 0 w 695"/>
                <a:gd name="T15" fmla="*/ 0 h 423"/>
                <a:gd name="T16" fmla="*/ 0 w 695"/>
                <a:gd name="T17" fmla="*/ 0 h 423"/>
                <a:gd name="T18" fmla="*/ 0 w 695"/>
                <a:gd name="T19" fmla="*/ 0 h 423"/>
                <a:gd name="T20" fmla="*/ 0 w 695"/>
                <a:gd name="T21" fmla="*/ 0 h 423"/>
                <a:gd name="T22" fmla="*/ 0 w 695"/>
                <a:gd name="T23" fmla="*/ 0 h 423"/>
                <a:gd name="T24" fmla="*/ 0 w 695"/>
                <a:gd name="T25" fmla="*/ 0 h 423"/>
                <a:gd name="T26" fmla="*/ 0 w 695"/>
                <a:gd name="T27" fmla="*/ 0 h 423"/>
                <a:gd name="T28" fmla="*/ 0 w 695"/>
                <a:gd name="T29" fmla="*/ 0 h 423"/>
                <a:gd name="T30" fmla="*/ 0 w 695"/>
                <a:gd name="T31" fmla="*/ 0 h 423"/>
                <a:gd name="T32" fmla="*/ 0 w 695"/>
                <a:gd name="T33" fmla="*/ 0 h 423"/>
                <a:gd name="T34" fmla="*/ 0 w 695"/>
                <a:gd name="T35" fmla="*/ 0 h 423"/>
                <a:gd name="T36" fmla="*/ 0 w 695"/>
                <a:gd name="T37" fmla="*/ 0 h 423"/>
                <a:gd name="T38" fmla="*/ 0 w 695"/>
                <a:gd name="T39" fmla="*/ 0 h 423"/>
                <a:gd name="T40" fmla="*/ 0 w 695"/>
                <a:gd name="T41" fmla="*/ 0 h 423"/>
                <a:gd name="T42" fmla="*/ 0 w 695"/>
                <a:gd name="T43" fmla="*/ 0 h 423"/>
                <a:gd name="T44" fmla="*/ 0 w 695"/>
                <a:gd name="T45" fmla="*/ 0 h 423"/>
                <a:gd name="T46" fmla="*/ 0 w 695"/>
                <a:gd name="T47" fmla="*/ 0 h 423"/>
                <a:gd name="T48" fmla="*/ 0 w 695"/>
                <a:gd name="T49" fmla="*/ 0 h 423"/>
                <a:gd name="T50" fmla="*/ 0 w 695"/>
                <a:gd name="T51" fmla="*/ 0 h 423"/>
                <a:gd name="T52" fmla="*/ 0 w 695"/>
                <a:gd name="T53" fmla="*/ 0 h 423"/>
                <a:gd name="T54" fmla="*/ 0 w 695"/>
                <a:gd name="T55" fmla="*/ 0 h 423"/>
                <a:gd name="T56" fmla="*/ 0 w 695"/>
                <a:gd name="T57" fmla="*/ 0 h 423"/>
                <a:gd name="T58" fmla="*/ 0 w 695"/>
                <a:gd name="T59" fmla="*/ 0 h 423"/>
                <a:gd name="T60" fmla="*/ 0 w 695"/>
                <a:gd name="T61" fmla="*/ 0 h 423"/>
                <a:gd name="T62" fmla="*/ 0 w 695"/>
                <a:gd name="T63" fmla="*/ 0 h 423"/>
                <a:gd name="T64" fmla="*/ 0 w 695"/>
                <a:gd name="T65" fmla="*/ 0 h 423"/>
                <a:gd name="T66" fmla="*/ 0 w 695"/>
                <a:gd name="T67" fmla="*/ 0 h 423"/>
                <a:gd name="T68" fmla="*/ 0 w 695"/>
                <a:gd name="T69" fmla="*/ 0 h 423"/>
                <a:gd name="T70" fmla="*/ 0 w 695"/>
                <a:gd name="T71" fmla="*/ 0 h 423"/>
                <a:gd name="T72" fmla="*/ 0 w 695"/>
                <a:gd name="T73" fmla="*/ 0 h 423"/>
                <a:gd name="T74" fmla="*/ 0 w 695"/>
                <a:gd name="T75" fmla="*/ 0 h 423"/>
                <a:gd name="T76" fmla="*/ 0 w 695"/>
                <a:gd name="T77" fmla="*/ 0 h 423"/>
                <a:gd name="T78" fmla="*/ 0 w 695"/>
                <a:gd name="T79" fmla="*/ 0 h 423"/>
                <a:gd name="T80" fmla="*/ 0 w 695"/>
                <a:gd name="T81" fmla="*/ 0 h 423"/>
                <a:gd name="T82" fmla="*/ 0 w 695"/>
                <a:gd name="T83" fmla="*/ 0 h 423"/>
                <a:gd name="T84" fmla="*/ 0 w 695"/>
                <a:gd name="T85" fmla="*/ 0 h 423"/>
                <a:gd name="T86" fmla="*/ 0 w 695"/>
                <a:gd name="T87" fmla="*/ 0 h 423"/>
                <a:gd name="T88" fmla="*/ 0 w 695"/>
                <a:gd name="T89" fmla="*/ 0 h 423"/>
                <a:gd name="T90" fmla="*/ 0 w 695"/>
                <a:gd name="T91" fmla="*/ 0 h 423"/>
                <a:gd name="T92" fmla="*/ 0 w 695"/>
                <a:gd name="T93" fmla="*/ 0 h 423"/>
                <a:gd name="T94" fmla="*/ 0 w 695"/>
                <a:gd name="T95" fmla="*/ 0 h 423"/>
                <a:gd name="T96" fmla="*/ 0 w 695"/>
                <a:gd name="T97" fmla="*/ 0 h 423"/>
                <a:gd name="T98" fmla="*/ 0 w 695"/>
                <a:gd name="T99" fmla="*/ 0 h 423"/>
                <a:gd name="T100" fmla="*/ 0 w 695"/>
                <a:gd name="T101" fmla="*/ 0 h 423"/>
                <a:gd name="T102" fmla="*/ 0 w 695"/>
                <a:gd name="T103" fmla="*/ 0 h 423"/>
                <a:gd name="T104" fmla="*/ 0 w 695"/>
                <a:gd name="T105" fmla="*/ 0 h 423"/>
                <a:gd name="T106" fmla="*/ 0 w 695"/>
                <a:gd name="T107" fmla="*/ 0 h 423"/>
                <a:gd name="T108" fmla="*/ 0 w 695"/>
                <a:gd name="T109" fmla="*/ 0 h 423"/>
                <a:gd name="T110" fmla="*/ 0 w 695"/>
                <a:gd name="T111" fmla="*/ 0 h 423"/>
                <a:gd name="T112" fmla="*/ 0 w 695"/>
                <a:gd name="T113" fmla="*/ 0 h 423"/>
                <a:gd name="T114" fmla="*/ 0 w 695"/>
                <a:gd name="T115" fmla="*/ 0 h 423"/>
                <a:gd name="T116" fmla="*/ 0 w 695"/>
                <a:gd name="T117" fmla="*/ 0 h 42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95"/>
                <a:gd name="T178" fmla="*/ 0 h 423"/>
                <a:gd name="T179" fmla="*/ 695 w 695"/>
                <a:gd name="T180" fmla="*/ 423 h 42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95" h="423">
                  <a:moveTo>
                    <a:pt x="694" y="0"/>
                  </a:moveTo>
                  <a:lnTo>
                    <a:pt x="654" y="0"/>
                  </a:lnTo>
                  <a:lnTo>
                    <a:pt x="620" y="0"/>
                  </a:lnTo>
                  <a:lnTo>
                    <a:pt x="591" y="0"/>
                  </a:lnTo>
                  <a:lnTo>
                    <a:pt x="565" y="0"/>
                  </a:lnTo>
                  <a:lnTo>
                    <a:pt x="542" y="0"/>
                  </a:lnTo>
                  <a:lnTo>
                    <a:pt x="516" y="0"/>
                  </a:lnTo>
                  <a:lnTo>
                    <a:pt x="491" y="0"/>
                  </a:lnTo>
                  <a:lnTo>
                    <a:pt x="464" y="0"/>
                  </a:lnTo>
                  <a:lnTo>
                    <a:pt x="432" y="0"/>
                  </a:lnTo>
                  <a:lnTo>
                    <a:pt x="396" y="0"/>
                  </a:lnTo>
                  <a:lnTo>
                    <a:pt x="354" y="0"/>
                  </a:lnTo>
                  <a:lnTo>
                    <a:pt x="304" y="0"/>
                  </a:lnTo>
                  <a:lnTo>
                    <a:pt x="245" y="0"/>
                  </a:lnTo>
                  <a:lnTo>
                    <a:pt x="176" y="0"/>
                  </a:lnTo>
                  <a:lnTo>
                    <a:pt x="94" y="0"/>
                  </a:lnTo>
                  <a:lnTo>
                    <a:pt x="0" y="0"/>
                  </a:lnTo>
                  <a:lnTo>
                    <a:pt x="2" y="69"/>
                  </a:lnTo>
                  <a:lnTo>
                    <a:pt x="2" y="122"/>
                  </a:lnTo>
                  <a:lnTo>
                    <a:pt x="2" y="205"/>
                  </a:lnTo>
                  <a:lnTo>
                    <a:pt x="0" y="363"/>
                  </a:lnTo>
                  <a:lnTo>
                    <a:pt x="2" y="375"/>
                  </a:lnTo>
                  <a:lnTo>
                    <a:pt x="7" y="386"/>
                  </a:lnTo>
                  <a:lnTo>
                    <a:pt x="14" y="396"/>
                  </a:lnTo>
                  <a:lnTo>
                    <a:pt x="25" y="404"/>
                  </a:lnTo>
                  <a:lnTo>
                    <a:pt x="38" y="412"/>
                  </a:lnTo>
                  <a:lnTo>
                    <a:pt x="52" y="417"/>
                  </a:lnTo>
                  <a:lnTo>
                    <a:pt x="67" y="422"/>
                  </a:lnTo>
                  <a:lnTo>
                    <a:pt x="85" y="423"/>
                  </a:lnTo>
                  <a:lnTo>
                    <a:pt x="115" y="423"/>
                  </a:lnTo>
                  <a:lnTo>
                    <a:pt x="142" y="423"/>
                  </a:lnTo>
                  <a:lnTo>
                    <a:pt x="164" y="423"/>
                  </a:lnTo>
                  <a:lnTo>
                    <a:pt x="184" y="422"/>
                  </a:lnTo>
                  <a:lnTo>
                    <a:pt x="204" y="422"/>
                  </a:lnTo>
                  <a:lnTo>
                    <a:pt x="223" y="422"/>
                  </a:lnTo>
                  <a:lnTo>
                    <a:pt x="240" y="422"/>
                  </a:lnTo>
                  <a:lnTo>
                    <a:pt x="262" y="422"/>
                  </a:lnTo>
                  <a:lnTo>
                    <a:pt x="286" y="422"/>
                  </a:lnTo>
                  <a:lnTo>
                    <a:pt x="312" y="422"/>
                  </a:lnTo>
                  <a:lnTo>
                    <a:pt x="345" y="422"/>
                  </a:lnTo>
                  <a:lnTo>
                    <a:pt x="382" y="422"/>
                  </a:lnTo>
                  <a:lnTo>
                    <a:pt x="427" y="423"/>
                  </a:lnTo>
                  <a:lnTo>
                    <a:pt x="479" y="423"/>
                  </a:lnTo>
                  <a:lnTo>
                    <a:pt x="542" y="423"/>
                  </a:lnTo>
                  <a:lnTo>
                    <a:pt x="612" y="423"/>
                  </a:lnTo>
                  <a:lnTo>
                    <a:pt x="629" y="422"/>
                  </a:lnTo>
                  <a:lnTo>
                    <a:pt x="643" y="417"/>
                  </a:lnTo>
                  <a:lnTo>
                    <a:pt x="659" y="412"/>
                  </a:lnTo>
                  <a:lnTo>
                    <a:pt x="670" y="404"/>
                  </a:lnTo>
                  <a:lnTo>
                    <a:pt x="681" y="396"/>
                  </a:lnTo>
                  <a:lnTo>
                    <a:pt x="688" y="386"/>
                  </a:lnTo>
                  <a:lnTo>
                    <a:pt x="693" y="375"/>
                  </a:lnTo>
                  <a:lnTo>
                    <a:pt x="694" y="363"/>
                  </a:lnTo>
                  <a:lnTo>
                    <a:pt x="695" y="296"/>
                  </a:lnTo>
                  <a:lnTo>
                    <a:pt x="695" y="244"/>
                  </a:lnTo>
                  <a:lnTo>
                    <a:pt x="695" y="158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88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8C7E16BF-995B-4F93-8CD3-4D6AD93C5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796"/>
              <a:ext cx="224" cy="139"/>
            </a:xfrm>
            <a:custGeom>
              <a:avLst/>
              <a:gdLst>
                <a:gd name="T0" fmla="*/ 0 w 671"/>
                <a:gd name="T1" fmla="*/ 0 h 415"/>
                <a:gd name="T2" fmla="*/ 0 w 671"/>
                <a:gd name="T3" fmla="*/ 0 h 415"/>
                <a:gd name="T4" fmla="*/ 0 w 671"/>
                <a:gd name="T5" fmla="*/ 0 h 415"/>
                <a:gd name="T6" fmla="*/ 0 w 671"/>
                <a:gd name="T7" fmla="*/ 0 h 415"/>
                <a:gd name="T8" fmla="*/ 0 w 671"/>
                <a:gd name="T9" fmla="*/ 0 h 415"/>
                <a:gd name="T10" fmla="*/ 0 w 671"/>
                <a:gd name="T11" fmla="*/ 0 h 415"/>
                <a:gd name="T12" fmla="*/ 0 w 671"/>
                <a:gd name="T13" fmla="*/ 0 h 415"/>
                <a:gd name="T14" fmla="*/ 0 w 671"/>
                <a:gd name="T15" fmla="*/ 0 h 415"/>
                <a:gd name="T16" fmla="*/ 0 w 671"/>
                <a:gd name="T17" fmla="*/ 0 h 415"/>
                <a:gd name="T18" fmla="*/ 0 w 671"/>
                <a:gd name="T19" fmla="*/ 0 h 415"/>
                <a:gd name="T20" fmla="*/ 0 w 671"/>
                <a:gd name="T21" fmla="*/ 0 h 415"/>
                <a:gd name="T22" fmla="*/ 0 w 671"/>
                <a:gd name="T23" fmla="*/ 0 h 415"/>
                <a:gd name="T24" fmla="*/ 0 w 671"/>
                <a:gd name="T25" fmla="*/ 0 h 415"/>
                <a:gd name="T26" fmla="*/ 0 w 671"/>
                <a:gd name="T27" fmla="*/ 0 h 415"/>
                <a:gd name="T28" fmla="*/ 0 w 671"/>
                <a:gd name="T29" fmla="*/ 0 h 415"/>
                <a:gd name="T30" fmla="*/ 0 w 671"/>
                <a:gd name="T31" fmla="*/ 0 h 415"/>
                <a:gd name="T32" fmla="*/ 0 w 671"/>
                <a:gd name="T33" fmla="*/ 0 h 415"/>
                <a:gd name="T34" fmla="*/ 0 w 671"/>
                <a:gd name="T35" fmla="*/ 0 h 415"/>
                <a:gd name="T36" fmla="*/ 0 w 671"/>
                <a:gd name="T37" fmla="*/ 0 h 415"/>
                <a:gd name="T38" fmla="*/ 0 w 671"/>
                <a:gd name="T39" fmla="*/ 0 h 415"/>
                <a:gd name="T40" fmla="*/ 0 w 671"/>
                <a:gd name="T41" fmla="*/ 0 h 415"/>
                <a:gd name="T42" fmla="*/ 0 w 671"/>
                <a:gd name="T43" fmla="*/ 0 h 415"/>
                <a:gd name="T44" fmla="*/ 0 w 671"/>
                <a:gd name="T45" fmla="*/ 0 h 415"/>
                <a:gd name="T46" fmla="*/ 0 w 671"/>
                <a:gd name="T47" fmla="*/ 0 h 415"/>
                <a:gd name="T48" fmla="*/ 0 w 671"/>
                <a:gd name="T49" fmla="*/ 0 h 415"/>
                <a:gd name="T50" fmla="*/ 0 w 671"/>
                <a:gd name="T51" fmla="*/ 0 h 415"/>
                <a:gd name="T52" fmla="*/ 0 w 671"/>
                <a:gd name="T53" fmla="*/ 0 h 415"/>
                <a:gd name="T54" fmla="*/ 0 w 671"/>
                <a:gd name="T55" fmla="*/ 0 h 415"/>
                <a:gd name="T56" fmla="*/ 0 w 671"/>
                <a:gd name="T57" fmla="*/ 0 h 415"/>
                <a:gd name="T58" fmla="*/ 0 w 671"/>
                <a:gd name="T59" fmla="*/ 0 h 415"/>
                <a:gd name="T60" fmla="*/ 0 w 671"/>
                <a:gd name="T61" fmla="*/ 0 h 415"/>
                <a:gd name="T62" fmla="*/ 0 w 671"/>
                <a:gd name="T63" fmla="*/ 0 h 415"/>
                <a:gd name="T64" fmla="*/ 0 w 671"/>
                <a:gd name="T65" fmla="*/ 0 h 415"/>
                <a:gd name="T66" fmla="*/ 0 w 671"/>
                <a:gd name="T67" fmla="*/ 0 h 415"/>
                <a:gd name="T68" fmla="*/ 0 w 671"/>
                <a:gd name="T69" fmla="*/ 0 h 415"/>
                <a:gd name="T70" fmla="*/ 0 w 671"/>
                <a:gd name="T71" fmla="*/ 0 h 415"/>
                <a:gd name="T72" fmla="*/ 0 w 671"/>
                <a:gd name="T73" fmla="*/ 0 h 415"/>
                <a:gd name="T74" fmla="*/ 0 w 671"/>
                <a:gd name="T75" fmla="*/ 0 h 415"/>
                <a:gd name="T76" fmla="*/ 0 w 671"/>
                <a:gd name="T77" fmla="*/ 0 h 415"/>
                <a:gd name="T78" fmla="*/ 0 w 671"/>
                <a:gd name="T79" fmla="*/ 0 h 415"/>
                <a:gd name="T80" fmla="*/ 0 w 671"/>
                <a:gd name="T81" fmla="*/ 0 h 415"/>
                <a:gd name="T82" fmla="*/ 0 w 671"/>
                <a:gd name="T83" fmla="*/ 0 h 415"/>
                <a:gd name="T84" fmla="*/ 0 w 671"/>
                <a:gd name="T85" fmla="*/ 0 h 415"/>
                <a:gd name="T86" fmla="*/ 0 w 671"/>
                <a:gd name="T87" fmla="*/ 0 h 415"/>
                <a:gd name="T88" fmla="*/ 0 w 671"/>
                <a:gd name="T89" fmla="*/ 0 h 415"/>
                <a:gd name="T90" fmla="*/ 0 w 671"/>
                <a:gd name="T91" fmla="*/ 0 h 415"/>
                <a:gd name="T92" fmla="*/ 0 w 671"/>
                <a:gd name="T93" fmla="*/ 0 h 415"/>
                <a:gd name="T94" fmla="*/ 0 w 671"/>
                <a:gd name="T95" fmla="*/ 0 h 415"/>
                <a:gd name="T96" fmla="*/ 0 w 671"/>
                <a:gd name="T97" fmla="*/ 0 h 415"/>
                <a:gd name="T98" fmla="*/ 0 w 671"/>
                <a:gd name="T99" fmla="*/ 0 h 415"/>
                <a:gd name="T100" fmla="*/ 0 w 671"/>
                <a:gd name="T101" fmla="*/ 0 h 415"/>
                <a:gd name="T102" fmla="*/ 0 w 671"/>
                <a:gd name="T103" fmla="*/ 0 h 415"/>
                <a:gd name="T104" fmla="*/ 0 w 671"/>
                <a:gd name="T105" fmla="*/ 0 h 415"/>
                <a:gd name="T106" fmla="*/ 0 w 671"/>
                <a:gd name="T107" fmla="*/ 0 h 415"/>
                <a:gd name="T108" fmla="*/ 0 w 671"/>
                <a:gd name="T109" fmla="*/ 0 h 415"/>
                <a:gd name="T110" fmla="*/ 0 w 671"/>
                <a:gd name="T111" fmla="*/ 0 h 415"/>
                <a:gd name="T112" fmla="*/ 0 w 671"/>
                <a:gd name="T113" fmla="*/ 0 h 415"/>
                <a:gd name="T114" fmla="*/ 0 w 671"/>
                <a:gd name="T115" fmla="*/ 0 h 415"/>
                <a:gd name="T116" fmla="*/ 0 w 671"/>
                <a:gd name="T117" fmla="*/ 0 h 41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71"/>
                <a:gd name="T178" fmla="*/ 0 h 415"/>
                <a:gd name="T179" fmla="*/ 671 w 671"/>
                <a:gd name="T180" fmla="*/ 415 h 41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71" h="415">
                  <a:moveTo>
                    <a:pt x="670" y="0"/>
                  </a:moveTo>
                  <a:lnTo>
                    <a:pt x="631" y="0"/>
                  </a:lnTo>
                  <a:lnTo>
                    <a:pt x="599" y="0"/>
                  </a:lnTo>
                  <a:lnTo>
                    <a:pt x="572" y="0"/>
                  </a:lnTo>
                  <a:lnTo>
                    <a:pt x="545" y="0"/>
                  </a:lnTo>
                  <a:lnTo>
                    <a:pt x="522" y="0"/>
                  </a:lnTo>
                  <a:lnTo>
                    <a:pt x="498" y="0"/>
                  </a:lnTo>
                  <a:lnTo>
                    <a:pt x="475" y="0"/>
                  </a:lnTo>
                  <a:lnTo>
                    <a:pt x="448" y="0"/>
                  </a:lnTo>
                  <a:lnTo>
                    <a:pt x="418" y="0"/>
                  </a:lnTo>
                  <a:lnTo>
                    <a:pt x="383" y="0"/>
                  </a:lnTo>
                  <a:lnTo>
                    <a:pt x="342" y="0"/>
                  </a:lnTo>
                  <a:lnTo>
                    <a:pt x="294" y="0"/>
                  </a:lnTo>
                  <a:lnTo>
                    <a:pt x="237" y="0"/>
                  </a:lnTo>
                  <a:lnTo>
                    <a:pt x="170" y="0"/>
                  </a:lnTo>
                  <a:lnTo>
                    <a:pt x="91" y="0"/>
                  </a:lnTo>
                  <a:lnTo>
                    <a:pt x="0" y="0"/>
                  </a:lnTo>
                  <a:lnTo>
                    <a:pt x="1" y="68"/>
                  </a:lnTo>
                  <a:lnTo>
                    <a:pt x="1" y="118"/>
                  </a:lnTo>
                  <a:lnTo>
                    <a:pt x="1" y="199"/>
                  </a:lnTo>
                  <a:lnTo>
                    <a:pt x="0" y="355"/>
                  </a:lnTo>
                  <a:lnTo>
                    <a:pt x="1" y="368"/>
                  </a:lnTo>
                  <a:lnTo>
                    <a:pt x="7" y="379"/>
                  </a:lnTo>
                  <a:lnTo>
                    <a:pt x="13" y="389"/>
                  </a:lnTo>
                  <a:lnTo>
                    <a:pt x="24" y="397"/>
                  </a:lnTo>
                  <a:lnTo>
                    <a:pt x="35" y="404"/>
                  </a:lnTo>
                  <a:lnTo>
                    <a:pt x="49" y="410"/>
                  </a:lnTo>
                  <a:lnTo>
                    <a:pt x="65" y="414"/>
                  </a:lnTo>
                  <a:lnTo>
                    <a:pt x="81" y="415"/>
                  </a:lnTo>
                  <a:lnTo>
                    <a:pt x="110" y="415"/>
                  </a:lnTo>
                  <a:lnTo>
                    <a:pt x="136" y="415"/>
                  </a:lnTo>
                  <a:lnTo>
                    <a:pt x="157" y="414"/>
                  </a:lnTo>
                  <a:lnTo>
                    <a:pt x="177" y="414"/>
                  </a:lnTo>
                  <a:lnTo>
                    <a:pt x="196" y="414"/>
                  </a:lnTo>
                  <a:lnTo>
                    <a:pt x="213" y="414"/>
                  </a:lnTo>
                  <a:lnTo>
                    <a:pt x="232" y="414"/>
                  </a:lnTo>
                  <a:lnTo>
                    <a:pt x="253" y="414"/>
                  </a:lnTo>
                  <a:lnTo>
                    <a:pt x="275" y="414"/>
                  </a:lnTo>
                  <a:lnTo>
                    <a:pt x="301" y="414"/>
                  </a:lnTo>
                  <a:lnTo>
                    <a:pt x="331" y="414"/>
                  </a:lnTo>
                  <a:lnTo>
                    <a:pt x="369" y="414"/>
                  </a:lnTo>
                  <a:lnTo>
                    <a:pt x="411" y="414"/>
                  </a:lnTo>
                  <a:lnTo>
                    <a:pt x="463" y="414"/>
                  </a:lnTo>
                  <a:lnTo>
                    <a:pt x="522" y="415"/>
                  </a:lnTo>
                  <a:lnTo>
                    <a:pt x="590" y="415"/>
                  </a:lnTo>
                  <a:lnTo>
                    <a:pt x="607" y="414"/>
                  </a:lnTo>
                  <a:lnTo>
                    <a:pt x="623" y="410"/>
                  </a:lnTo>
                  <a:lnTo>
                    <a:pt x="636" y="404"/>
                  </a:lnTo>
                  <a:lnTo>
                    <a:pt x="648" y="397"/>
                  </a:lnTo>
                  <a:lnTo>
                    <a:pt x="657" y="389"/>
                  </a:lnTo>
                  <a:lnTo>
                    <a:pt x="664" y="379"/>
                  </a:lnTo>
                  <a:lnTo>
                    <a:pt x="669" y="368"/>
                  </a:lnTo>
                  <a:lnTo>
                    <a:pt x="670" y="355"/>
                  </a:lnTo>
                  <a:lnTo>
                    <a:pt x="671" y="289"/>
                  </a:lnTo>
                  <a:lnTo>
                    <a:pt x="671" y="238"/>
                  </a:lnTo>
                  <a:lnTo>
                    <a:pt x="671" y="156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91">
              <a:extLst>
                <a:ext uri="{FF2B5EF4-FFF2-40B4-BE49-F238E27FC236}">
                  <a16:creationId xmlns:a16="http://schemas.microsoft.com/office/drawing/2014/main" id="{F561CF84-2559-4C7D-AC44-C835EA0B7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0" y="2796"/>
              <a:ext cx="216" cy="136"/>
            </a:xfrm>
            <a:custGeom>
              <a:avLst/>
              <a:gdLst>
                <a:gd name="T0" fmla="*/ 0 w 647"/>
                <a:gd name="T1" fmla="*/ 0 h 408"/>
                <a:gd name="T2" fmla="*/ 0 w 647"/>
                <a:gd name="T3" fmla="*/ 0 h 408"/>
                <a:gd name="T4" fmla="*/ 0 w 647"/>
                <a:gd name="T5" fmla="*/ 0 h 408"/>
                <a:gd name="T6" fmla="*/ 0 w 647"/>
                <a:gd name="T7" fmla="*/ 0 h 408"/>
                <a:gd name="T8" fmla="*/ 0 w 647"/>
                <a:gd name="T9" fmla="*/ 0 h 408"/>
                <a:gd name="T10" fmla="*/ 0 w 647"/>
                <a:gd name="T11" fmla="*/ 0 h 408"/>
                <a:gd name="T12" fmla="*/ 0 w 647"/>
                <a:gd name="T13" fmla="*/ 0 h 408"/>
                <a:gd name="T14" fmla="*/ 0 w 647"/>
                <a:gd name="T15" fmla="*/ 0 h 408"/>
                <a:gd name="T16" fmla="*/ 0 w 647"/>
                <a:gd name="T17" fmla="*/ 0 h 408"/>
                <a:gd name="T18" fmla="*/ 0 w 647"/>
                <a:gd name="T19" fmla="*/ 0 h 408"/>
                <a:gd name="T20" fmla="*/ 0 w 647"/>
                <a:gd name="T21" fmla="*/ 0 h 408"/>
                <a:gd name="T22" fmla="*/ 0 w 647"/>
                <a:gd name="T23" fmla="*/ 0 h 408"/>
                <a:gd name="T24" fmla="*/ 0 w 647"/>
                <a:gd name="T25" fmla="*/ 0 h 408"/>
                <a:gd name="T26" fmla="*/ 0 w 647"/>
                <a:gd name="T27" fmla="*/ 0 h 408"/>
                <a:gd name="T28" fmla="*/ 0 w 647"/>
                <a:gd name="T29" fmla="*/ 0 h 408"/>
                <a:gd name="T30" fmla="*/ 0 w 647"/>
                <a:gd name="T31" fmla="*/ 0 h 408"/>
                <a:gd name="T32" fmla="*/ 0 w 647"/>
                <a:gd name="T33" fmla="*/ 0 h 408"/>
                <a:gd name="T34" fmla="*/ 0 w 647"/>
                <a:gd name="T35" fmla="*/ 0 h 408"/>
                <a:gd name="T36" fmla="*/ 0 w 647"/>
                <a:gd name="T37" fmla="*/ 0 h 408"/>
                <a:gd name="T38" fmla="*/ 0 w 647"/>
                <a:gd name="T39" fmla="*/ 0 h 408"/>
                <a:gd name="T40" fmla="*/ 0 w 647"/>
                <a:gd name="T41" fmla="*/ 0 h 408"/>
                <a:gd name="T42" fmla="*/ 0 w 647"/>
                <a:gd name="T43" fmla="*/ 0 h 4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47"/>
                <a:gd name="T67" fmla="*/ 0 h 408"/>
                <a:gd name="T68" fmla="*/ 647 w 647"/>
                <a:gd name="T69" fmla="*/ 408 h 40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47" h="408">
                  <a:moveTo>
                    <a:pt x="0" y="0"/>
                  </a:moveTo>
                  <a:lnTo>
                    <a:pt x="0" y="350"/>
                  </a:lnTo>
                  <a:lnTo>
                    <a:pt x="1" y="362"/>
                  </a:lnTo>
                  <a:lnTo>
                    <a:pt x="7" y="372"/>
                  </a:lnTo>
                  <a:lnTo>
                    <a:pt x="14" y="383"/>
                  </a:lnTo>
                  <a:lnTo>
                    <a:pt x="22" y="391"/>
                  </a:lnTo>
                  <a:lnTo>
                    <a:pt x="35" y="398"/>
                  </a:lnTo>
                  <a:lnTo>
                    <a:pt x="48" y="404"/>
                  </a:lnTo>
                  <a:lnTo>
                    <a:pt x="63" y="407"/>
                  </a:lnTo>
                  <a:lnTo>
                    <a:pt x="79" y="408"/>
                  </a:lnTo>
                  <a:lnTo>
                    <a:pt x="571" y="408"/>
                  </a:lnTo>
                  <a:lnTo>
                    <a:pt x="587" y="407"/>
                  </a:lnTo>
                  <a:lnTo>
                    <a:pt x="602" y="404"/>
                  </a:lnTo>
                  <a:lnTo>
                    <a:pt x="615" y="398"/>
                  </a:lnTo>
                  <a:lnTo>
                    <a:pt x="625" y="391"/>
                  </a:lnTo>
                  <a:lnTo>
                    <a:pt x="635" y="383"/>
                  </a:lnTo>
                  <a:lnTo>
                    <a:pt x="643" y="372"/>
                  </a:lnTo>
                  <a:lnTo>
                    <a:pt x="646" y="362"/>
                  </a:lnTo>
                  <a:lnTo>
                    <a:pt x="647" y="350"/>
                  </a:lnTo>
                  <a:lnTo>
                    <a:pt x="6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9931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72" y="1162390"/>
            <a:ext cx="14630399" cy="90610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4630399" cy="1193074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37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27" y="338540"/>
            <a:ext cx="13996345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24"/>
              </a:spcAft>
              <a:buSzPct val="100000"/>
              <a:defRPr/>
            </a:pPr>
            <a:r>
              <a:rPr lang="en-US" sz="36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Security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55A9-569A-D545-A4B8-5FD1BEC67654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7672070"/>
            <a:ext cx="908926" cy="41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7773645"/>
            <a:ext cx="680632" cy="311457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DF694BE4-4D62-4730-BB5B-C9E141B551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837" y="1935815"/>
            <a:ext cx="13166725" cy="4357969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3300" dirty="0"/>
              <a:t>All Contractor vehicles on site:</a:t>
            </a:r>
          </a:p>
          <a:p>
            <a:r>
              <a:rPr lang="en-US" altLang="en-US" sz="3300" dirty="0"/>
              <a:t>Must have a company placard/signage</a:t>
            </a:r>
          </a:p>
          <a:p>
            <a:r>
              <a:rPr lang="en-US" altLang="en-US" sz="3300" dirty="0"/>
              <a:t>Name and contact information on the dashboard</a:t>
            </a:r>
          </a:p>
          <a:p>
            <a:r>
              <a:rPr lang="en-US" altLang="en-US" sz="3300" dirty="0"/>
              <a:t>All personal vehicles (non-placard/signage) shall park where directed by the Contractor Sponsor or BBGS Operations</a:t>
            </a:r>
          </a:p>
          <a:p>
            <a:endParaRPr lang="en-US" altLang="en-US" sz="3300" dirty="0"/>
          </a:p>
          <a:p>
            <a:pPr marL="0" indent="0">
              <a:buNone/>
            </a:pPr>
            <a:r>
              <a:rPr lang="en-US" altLang="en-US" sz="3300" dirty="0"/>
              <a:t>No firearms or other weapons are permitted at the worksite</a:t>
            </a:r>
          </a:p>
        </p:txBody>
      </p:sp>
    </p:spTree>
    <p:extLst>
      <p:ext uri="{BB962C8B-B14F-4D97-AF65-F5344CB8AC3E}">
        <p14:creationId xmlns:p14="http://schemas.microsoft.com/office/powerpoint/2010/main" val="113667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52B32B3021064AA54A7FF5328AEDF5" ma:contentTypeVersion="1" ma:contentTypeDescription="Create a new document." ma:contentTypeScope="" ma:versionID="5a927bb34185eeae78530f590ae1f7ee">
  <xsd:schema xmlns:xsd="http://www.w3.org/2001/XMLSchema" xmlns:xs="http://www.w3.org/2001/XMLSchema" xmlns:p="http://schemas.microsoft.com/office/2006/metadata/properties" xmlns:ns3="bdcef945-b499-4b5a-a5dc-81d4f624056e" targetNamespace="http://schemas.microsoft.com/office/2006/metadata/properties" ma:root="true" ma:fieldsID="3beae0ed1f51eb45c62d4d8adf3f3ec3" ns3:_="">
    <xsd:import namespace="bdcef945-b499-4b5a-a5dc-81d4f624056e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ef945-b499-4b5a-a5dc-81d4f624056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dcef945-b499-4b5a-a5dc-81d4f624056e">TSFEP3SHW64E-1551094926-3489</_dlc_DocId>
    <_dlc_DocIdUrl xmlns="bdcef945-b499-4b5a-a5dc-81d4f624056e">
      <Url>http://mydrive.corp.jea.com/personal/presse/_layouts/15/DocIdRedir.aspx?ID=TSFEP3SHW64E-1551094926-3489</Url>
      <Description>TSFEP3SHW64E-1551094926-3489</Description>
    </_dlc_DocIdUrl>
  </documentManagement>
</p:properties>
</file>

<file path=customXml/itemProps1.xml><?xml version="1.0" encoding="utf-8"?>
<ds:datastoreItem xmlns:ds="http://schemas.openxmlformats.org/officeDocument/2006/customXml" ds:itemID="{3DA4F2B6-BF37-4EA5-8B24-488046DE7B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cef945-b499-4b5a-a5dc-81d4f62405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62B336-FD25-4A4A-8B3F-9E56EAC0C4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724F2E-1019-4E5A-A049-76F9B46AA2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4E8EDAD-54C4-4928-A4A4-63041434C814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bdcef945-b499-4b5a-a5dc-81d4f624056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46032</TotalTime>
  <Words>1441</Words>
  <Application>Microsoft Office PowerPoint</Application>
  <PresentationFormat>Custom</PresentationFormat>
  <Paragraphs>256</Paragraphs>
  <Slides>27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Franklin Gothic Demi</vt:lpstr>
      <vt:lpstr>Tahoma</vt:lpstr>
      <vt:lpstr>Franklin Gothic Medium</vt:lpstr>
      <vt:lpstr>Arial Black</vt:lpstr>
      <vt:lpstr>Calibri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John &amp;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Ross</dc:creator>
  <cp:lastModifiedBy>Fisher, James L.</cp:lastModifiedBy>
  <cp:revision>696</cp:revision>
  <cp:lastPrinted>2018-06-11T14:17:23Z</cp:lastPrinted>
  <dcterms:created xsi:type="dcterms:W3CDTF">2018-04-19T15:37:47Z</dcterms:created>
  <dcterms:modified xsi:type="dcterms:W3CDTF">2023-06-23T13:59:50Z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0x0101002852B32B3021064AA54A7FF5328AEDF5</vt:lpwstr>
  </property>
  <property fmtid="{D5CDD505-2E9C-101B-9397-08002B2CF9AE}" pid="3" name="_dlc_DocIdItemGuid">
    <vt:lpwstr>a9cdb0bb-7fe7-4a85-8a7d-e8f6c63dc5bc</vt:lpwstr>
  </property>
</Properties>
</file>