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5"/>
  </p:sldMasterIdLst>
  <p:notesMasterIdLst>
    <p:notesMasterId r:id="rId40"/>
  </p:notesMasterIdLst>
  <p:sldIdLst>
    <p:sldId id="256" r:id="rId6"/>
    <p:sldId id="258" r:id="rId7"/>
    <p:sldId id="312" r:id="rId8"/>
    <p:sldId id="259" r:id="rId9"/>
    <p:sldId id="315" r:id="rId10"/>
    <p:sldId id="296" r:id="rId11"/>
    <p:sldId id="261" r:id="rId12"/>
    <p:sldId id="257" r:id="rId13"/>
    <p:sldId id="262" r:id="rId14"/>
    <p:sldId id="263" r:id="rId15"/>
    <p:sldId id="264" r:id="rId16"/>
    <p:sldId id="268" r:id="rId17"/>
    <p:sldId id="270" r:id="rId18"/>
    <p:sldId id="269" r:id="rId19"/>
    <p:sldId id="273" r:id="rId20"/>
    <p:sldId id="275" r:id="rId21"/>
    <p:sldId id="276" r:id="rId22"/>
    <p:sldId id="277" r:id="rId23"/>
    <p:sldId id="278" r:id="rId24"/>
    <p:sldId id="281" r:id="rId25"/>
    <p:sldId id="284" r:id="rId26"/>
    <p:sldId id="285" r:id="rId27"/>
    <p:sldId id="286" r:id="rId28"/>
    <p:sldId id="287" r:id="rId29"/>
    <p:sldId id="290" r:id="rId30"/>
    <p:sldId id="305" r:id="rId31"/>
    <p:sldId id="291" r:id="rId32"/>
    <p:sldId id="308" r:id="rId33"/>
    <p:sldId id="303" r:id="rId34"/>
    <p:sldId id="309" r:id="rId35"/>
    <p:sldId id="306" r:id="rId36"/>
    <p:sldId id="293" r:id="rId37"/>
    <p:sldId id="311" r:id="rId38"/>
    <p:sldId id="292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C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5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sher, James" userId="4e27478e-43c4-491f-958f-eb9d59311654" providerId="ADAL" clId="{4CCBDFB9-53C3-4778-B30F-F1845FC975DD}"/>
    <pc:docChg chg="undo custSel delSld modSld">
      <pc:chgData name="Fisher, James" userId="4e27478e-43c4-491f-958f-eb9d59311654" providerId="ADAL" clId="{4CCBDFB9-53C3-4778-B30F-F1845FC975DD}" dt="2026-04-08T12:09:37.492" v="46" actId="108"/>
      <pc:docMkLst>
        <pc:docMk/>
      </pc:docMkLst>
      <pc:sldChg chg="modSp mod">
        <pc:chgData name="Fisher, James" userId="4e27478e-43c4-491f-958f-eb9d59311654" providerId="ADAL" clId="{4CCBDFB9-53C3-4778-B30F-F1845FC975DD}" dt="2026-04-08T12:02:39.642" v="40" actId="14100"/>
        <pc:sldMkLst>
          <pc:docMk/>
          <pc:sldMk cId="0" sldId="269"/>
        </pc:sldMkLst>
        <pc:spChg chg="mod">
          <ac:chgData name="Fisher, James" userId="4e27478e-43c4-491f-958f-eb9d59311654" providerId="ADAL" clId="{4CCBDFB9-53C3-4778-B30F-F1845FC975DD}" dt="2026-04-08T12:02:20.532" v="39" actId="20577"/>
          <ac:spMkLst>
            <pc:docMk/>
            <pc:sldMk cId="0" sldId="269"/>
            <ac:spMk id="31747" creationId="{00000000-0000-0000-0000-000000000000}"/>
          </ac:spMkLst>
        </pc:spChg>
        <pc:graphicFrameChg chg="mod">
          <ac:chgData name="Fisher, James" userId="4e27478e-43c4-491f-958f-eb9d59311654" providerId="ADAL" clId="{4CCBDFB9-53C3-4778-B30F-F1845FC975DD}" dt="2026-04-08T12:02:39.642" v="40" actId="14100"/>
          <ac:graphicFrameMkLst>
            <pc:docMk/>
            <pc:sldMk cId="0" sldId="269"/>
            <ac:graphicFrameMk id="1026" creationId="{00000000-0000-0000-0000-000000000000}"/>
          </ac:graphicFrameMkLst>
        </pc:graphicFrameChg>
      </pc:sldChg>
      <pc:sldChg chg="modSp mod">
        <pc:chgData name="Fisher, James" userId="4e27478e-43c4-491f-958f-eb9d59311654" providerId="ADAL" clId="{4CCBDFB9-53C3-4778-B30F-F1845FC975DD}" dt="2026-04-08T12:04:40.452" v="42" actId="20577"/>
        <pc:sldMkLst>
          <pc:docMk/>
          <pc:sldMk cId="0" sldId="275"/>
        </pc:sldMkLst>
        <pc:spChg chg="mod">
          <ac:chgData name="Fisher, James" userId="4e27478e-43c4-491f-958f-eb9d59311654" providerId="ADAL" clId="{4CCBDFB9-53C3-4778-B30F-F1845FC975DD}" dt="2026-04-08T12:04:40.452" v="42" actId="20577"/>
          <ac:spMkLst>
            <pc:docMk/>
            <pc:sldMk cId="0" sldId="275"/>
            <ac:spMk id="41987" creationId="{00000000-0000-0000-0000-000000000000}"/>
          </ac:spMkLst>
        </pc:spChg>
      </pc:sldChg>
      <pc:sldChg chg="modSp mod">
        <pc:chgData name="Fisher, James" userId="4e27478e-43c4-491f-958f-eb9d59311654" providerId="ADAL" clId="{4CCBDFB9-53C3-4778-B30F-F1845FC975DD}" dt="2026-04-08T12:09:37.492" v="46" actId="108"/>
        <pc:sldMkLst>
          <pc:docMk/>
          <pc:sldMk cId="0" sldId="284"/>
        </pc:sldMkLst>
        <pc:spChg chg="mod">
          <ac:chgData name="Fisher, James" userId="4e27478e-43c4-491f-958f-eb9d59311654" providerId="ADAL" clId="{4CCBDFB9-53C3-4778-B30F-F1845FC975DD}" dt="2026-04-08T12:09:37.492" v="46" actId="108"/>
          <ac:spMkLst>
            <pc:docMk/>
            <pc:sldMk cId="0" sldId="284"/>
            <ac:spMk id="57347" creationId="{00000000-0000-0000-0000-000000000000}"/>
          </ac:spMkLst>
        </pc:spChg>
      </pc:sldChg>
      <pc:sldChg chg="modSp mod">
        <pc:chgData name="Fisher, James" userId="4e27478e-43c4-491f-958f-eb9d59311654" providerId="ADAL" clId="{4CCBDFB9-53C3-4778-B30F-F1845FC975DD}" dt="2026-04-08T11:59:09.425" v="25" actId="27636"/>
        <pc:sldMkLst>
          <pc:docMk/>
          <pc:sldMk cId="0" sldId="285"/>
        </pc:sldMkLst>
        <pc:spChg chg="mod">
          <ac:chgData name="Fisher, James" userId="4e27478e-43c4-491f-958f-eb9d59311654" providerId="ADAL" clId="{4CCBDFB9-53C3-4778-B30F-F1845FC975DD}" dt="2026-04-08T11:59:09.425" v="25" actId="27636"/>
          <ac:spMkLst>
            <pc:docMk/>
            <pc:sldMk cId="0" sldId="285"/>
            <ac:spMk id="58371" creationId="{00000000-0000-0000-0000-000000000000}"/>
          </ac:spMkLst>
        </pc:spChg>
      </pc:sldChg>
      <pc:sldChg chg="del">
        <pc:chgData name="Fisher, James" userId="4e27478e-43c4-491f-958f-eb9d59311654" providerId="ADAL" clId="{4CCBDFB9-53C3-4778-B30F-F1845FC975DD}" dt="2026-04-08T12:08:49.875" v="44" actId="2696"/>
        <pc:sldMkLst>
          <pc:docMk/>
          <pc:sldMk cId="0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5C3F-EC2D-4339-966F-21AFEA0C3A2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DAB28-86C5-4F8F-B1C1-08E2B4C6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7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17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4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3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7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62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58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68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0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6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2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4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0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88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1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7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76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9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8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30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87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4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0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3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DAB28-86C5-4F8F-B1C1-08E2B4C6ED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5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576C3429-CB10-4D8C-9BF7-F06532460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91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7DCBA-71B0-4BE8-8EC6-4D8FC6F3DA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33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95C2A-415C-4B43-8A24-8DAF721F0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30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88194-04E4-4CD5-8E43-5FBA50B29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15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05BFD-7CF8-4214-B38D-364CCA5F2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01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81F94-D4A0-4144-A912-3AE946F30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34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0DBB-2841-4150-A19E-9B2BB524C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93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8058D-3CAA-437A-9C74-5EA2F046A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EEF25-7AF3-4EB2-87A1-9D1C0FC33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02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23C77997-2F84-4B0D-A2B1-CAF91DB83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968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8442C-26F2-469D-AF91-60D752C43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FBB13-DBB1-4509-B8B1-157D117B9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38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1235E-60A3-460B-B357-FC6AFE6F6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11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1B244-C135-4D4B-9A3D-0315669DA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68C7E-97E1-47A2-8AD3-87A8759A7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41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B5B57-7EDE-4F9B-BEC9-F4357B8E1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524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C0F0DA2-A531-4B61-8842-2A971512F7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7" r:id="rId2"/>
    <p:sldLayoutId id="2147483887" r:id="rId3"/>
    <p:sldLayoutId id="2147483878" r:id="rId4"/>
    <p:sldLayoutId id="2147483879" r:id="rId5"/>
    <p:sldLayoutId id="2147483888" r:id="rId6"/>
    <p:sldLayoutId id="2147483889" r:id="rId7"/>
    <p:sldLayoutId id="2147483890" r:id="rId8"/>
    <p:sldLayoutId id="2147483891" r:id="rId9"/>
    <p:sldLayoutId id="2147483880" r:id="rId10"/>
    <p:sldLayoutId id="2147483892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wmf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685799" y="3573462"/>
            <a:ext cx="731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Contractor Safety </a:t>
            </a:r>
          </a:p>
        </p:txBody>
      </p:sp>
      <p:pic>
        <p:nvPicPr>
          <p:cNvPr id="10243" name="Picture 6" descr="jea280gradlogow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9868" y="990600"/>
            <a:ext cx="3167063" cy="1736725"/>
          </a:xfrm>
          <a:noFill/>
        </p:spPr>
      </p:pic>
      <p:sp>
        <p:nvSpPr>
          <p:cNvPr id="2055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199" y="5333999"/>
            <a:ext cx="7010400" cy="685800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A site-specific overview of safety procedures and related information for Kennedy Generating Station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SGNWR0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19431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4188"/>
            <a:ext cx="8001000" cy="426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1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Confined Space Entry</a:t>
            </a:r>
            <a:br>
              <a:rPr lang="en-US" sz="31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31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Fall Protection &amp; Fall Arrest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1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1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/>
              <a:t>Full body harness shall be worn in all confined spaces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400"/>
              <a:t>Rescue equipment - readily available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400"/>
              <a:t>FP/FA use and care training required for entrant &amp; attendant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sz="240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Fall Protection</a:t>
            </a:r>
            <a:br>
              <a:rPr lang="en-US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Fall Protection &amp; Fall Arrest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800" b="1" u="sng" dirty="0"/>
              <a:t>100%</a:t>
            </a:r>
            <a:r>
              <a:rPr lang="en-US" sz="1800" dirty="0"/>
              <a:t> Fall Protection at </a:t>
            </a:r>
            <a:r>
              <a:rPr lang="en-US" sz="1800" b="1" dirty="0"/>
              <a:t>4’</a:t>
            </a:r>
            <a:r>
              <a:rPr lang="en-US" sz="1800" dirty="0"/>
              <a:t> and over on ALL JEA projects.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800" dirty="0"/>
              <a:t>One strike &amp; out!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800" dirty="0"/>
              <a:t>Full body harness, fall arrest, anchorage, and suspension trauma straps are required.</a:t>
            </a:r>
          </a:p>
        </p:txBody>
      </p:sp>
      <p:pic>
        <p:nvPicPr>
          <p:cNvPr id="18436" name="Picture 5" descr="ohpow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8975" y="2116138"/>
            <a:ext cx="3997325" cy="333692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Hot Work</a:t>
            </a:r>
            <a:br>
              <a:rPr lang="en-US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Types included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dirty="0"/>
              <a:t>Welding			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dirty="0"/>
              <a:t>Brazing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dirty="0"/>
              <a:t>Flame or Plasma cutting	</a:t>
            </a: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u="sng" dirty="0"/>
              <a:t>Any type of work that can create:</a:t>
            </a: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en-US" sz="1900" b="1" i="1" dirty="0">
                <a:solidFill>
                  <a:srgbClr val="CC0000"/>
                </a:solidFill>
              </a:rPr>
              <a:t>Sparks!</a:t>
            </a: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en-US" sz="1900" b="1" i="1" dirty="0">
                <a:solidFill>
                  <a:srgbClr val="CC0000"/>
                </a:solidFill>
              </a:rPr>
              <a:t>Heat!</a:t>
            </a:r>
          </a:p>
          <a:p>
            <a:pPr marL="822960" lvl="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en-US" sz="1900" b="1" i="1" dirty="0">
                <a:solidFill>
                  <a:srgbClr val="CC0000"/>
                </a:solidFill>
              </a:rPr>
              <a:t>Flames!</a:t>
            </a:r>
            <a:endParaRPr lang="en-US" sz="1900" b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9460" name="Picture 5" descr="WELDER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4025" y="2403475"/>
            <a:ext cx="2590800" cy="2225675"/>
          </a:xfrm>
          <a:noFill/>
        </p:spPr>
      </p:pic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6096000" y="2667000"/>
            <a:ext cx="2667000" cy="2667000"/>
          </a:xfrm>
          <a:prstGeom prst="irregularSeal1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  <a:effectLst>
            <a:outerShdw dist="92457" dir="956724" algn="ctr" rotWithShape="0">
              <a:srgbClr val="FF99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Hot Work</a:t>
            </a:r>
            <a:br>
              <a:rPr lang="en-US" sz="2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2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Hot Work Permit Authorization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800"/>
              <a:t>Hot Work Permit complete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800"/>
              <a:t>Ensure JEA Contact is notified of work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800"/>
              <a:t>Fire precautions are in place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700" b="1" i="1"/>
              <a:t>Fire Watch assigned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700" b="1" i="1"/>
              <a:t>Fire extinguisher in place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sz="2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0484" name="Picture 5" descr="GC00024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1905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9"/>
          <p:cNvGrpSpPr>
            <a:grpSpLocks noChangeAspect="1"/>
          </p:cNvGrpSpPr>
          <p:nvPr/>
        </p:nvGrpSpPr>
        <p:grpSpPr bwMode="auto">
          <a:xfrm>
            <a:off x="5608638" y="4008438"/>
            <a:ext cx="1039812" cy="1685925"/>
            <a:chOff x="3533" y="2525"/>
            <a:chExt cx="655" cy="1062"/>
          </a:xfrm>
        </p:grpSpPr>
        <p:sp>
          <p:nvSpPr>
            <p:cNvPr id="20486" name="AutoShape 8"/>
            <p:cNvSpPr>
              <a:spLocks noChangeAspect="1" noChangeArrowheads="1" noTextEdit="1"/>
            </p:cNvSpPr>
            <p:nvPr/>
          </p:nvSpPr>
          <p:spPr bwMode="auto">
            <a:xfrm>
              <a:off x="3533" y="2525"/>
              <a:ext cx="655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10"/>
            <p:cNvSpPr>
              <a:spLocks/>
            </p:cNvSpPr>
            <p:nvPr/>
          </p:nvSpPr>
          <p:spPr bwMode="auto">
            <a:xfrm>
              <a:off x="3761" y="3032"/>
              <a:ext cx="86" cy="57"/>
            </a:xfrm>
            <a:custGeom>
              <a:avLst/>
              <a:gdLst>
                <a:gd name="T0" fmla="*/ 86 w 86"/>
                <a:gd name="T1" fmla="*/ 13 h 57"/>
                <a:gd name="T2" fmla="*/ 78 w 86"/>
                <a:gd name="T3" fmla="*/ 11 h 57"/>
                <a:gd name="T4" fmla="*/ 67 w 86"/>
                <a:gd name="T5" fmla="*/ 6 h 57"/>
                <a:gd name="T6" fmla="*/ 54 w 86"/>
                <a:gd name="T7" fmla="*/ 4 h 57"/>
                <a:gd name="T8" fmla="*/ 43 w 86"/>
                <a:gd name="T9" fmla="*/ 2 h 57"/>
                <a:gd name="T10" fmla="*/ 30 w 86"/>
                <a:gd name="T11" fmla="*/ 0 h 57"/>
                <a:gd name="T12" fmla="*/ 19 w 86"/>
                <a:gd name="T13" fmla="*/ 0 h 57"/>
                <a:gd name="T14" fmla="*/ 8 w 86"/>
                <a:gd name="T15" fmla="*/ 2 h 57"/>
                <a:gd name="T16" fmla="*/ 0 w 86"/>
                <a:gd name="T17" fmla="*/ 6 h 57"/>
                <a:gd name="T18" fmla="*/ 4 w 86"/>
                <a:gd name="T19" fmla="*/ 48 h 57"/>
                <a:gd name="T20" fmla="*/ 11 w 86"/>
                <a:gd name="T21" fmla="*/ 46 h 57"/>
                <a:gd name="T22" fmla="*/ 21 w 86"/>
                <a:gd name="T23" fmla="*/ 46 h 57"/>
                <a:gd name="T24" fmla="*/ 34 w 86"/>
                <a:gd name="T25" fmla="*/ 46 h 57"/>
                <a:gd name="T26" fmla="*/ 47 w 86"/>
                <a:gd name="T27" fmla="*/ 48 h 57"/>
                <a:gd name="T28" fmla="*/ 60 w 86"/>
                <a:gd name="T29" fmla="*/ 51 h 57"/>
                <a:gd name="T30" fmla="*/ 73 w 86"/>
                <a:gd name="T31" fmla="*/ 53 h 57"/>
                <a:gd name="T32" fmla="*/ 80 w 86"/>
                <a:gd name="T33" fmla="*/ 55 h 57"/>
                <a:gd name="T34" fmla="*/ 86 w 86"/>
                <a:gd name="T35" fmla="*/ 57 h 57"/>
                <a:gd name="T36" fmla="*/ 86 w 86"/>
                <a:gd name="T37" fmla="*/ 13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57"/>
                <a:gd name="T59" fmla="*/ 86 w 86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57">
                  <a:moveTo>
                    <a:pt x="86" y="13"/>
                  </a:moveTo>
                  <a:lnTo>
                    <a:pt x="78" y="11"/>
                  </a:lnTo>
                  <a:lnTo>
                    <a:pt x="67" y="6"/>
                  </a:lnTo>
                  <a:lnTo>
                    <a:pt x="54" y="4"/>
                  </a:lnTo>
                  <a:lnTo>
                    <a:pt x="43" y="2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8" y="2"/>
                  </a:lnTo>
                  <a:lnTo>
                    <a:pt x="0" y="6"/>
                  </a:lnTo>
                  <a:lnTo>
                    <a:pt x="4" y="48"/>
                  </a:lnTo>
                  <a:lnTo>
                    <a:pt x="11" y="46"/>
                  </a:lnTo>
                  <a:lnTo>
                    <a:pt x="21" y="46"/>
                  </a:lnTo>
                  <a:lnTo>
                    <a:pt x="34" y="46"/>
                  </a:lnTo>
                  <a:lnTo>
                    <a:pt x="47" y="48"/>
                  </a:lnTo>
                  <a:lnTo>
                    <a:pt x="60" y="51"/>
                  </a:lnTo>
                  <a:lnTo>
                    <a:pt x="73" y="53"/>
                  </a:lnTo>
                  <a:lnTo>
                    <a:pt x="80" y="55"/>
                  </a:lnTo>
                  <a:lnTo>
                    <a:pt x="86" y="57"/>
                  </a:lnTo>
                  <a:lnTo>
                    <a:pt x="86" y="13"/>
                  </a:lnTo>
                  <a:close/>
                </a:path>
              </a:pathLst>
            </a:custGeom>
            <a:solidFill>
              <a:srgbClr val="FFE959"/>
            </a:solidFill>
            <a:ln w="3175">
              <a:solidFill>
                <a:srgbClr val="CC4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11"/>
            <p:cNvSpPr>
              <a:spLocks/>
            </p:cNvSpPr>
            <p:nvPr/>
          </p:nvSpPr>
          <p:spPr bwMode="auto">
            <a:xfrm>
              <a:off x="3761" y="3023"/>
              <a:ext cx="93" cy="22"/>
            </a:xfrm>
            <a:custGeom>
              <a:avLst/>
              <a:gdLst>
                <a:gd name="T0" fmla="*/ 86 w 93"/>
                <a:gd name="T1" fmla="*/ 22 h 22"/>
                <a:gd name="T2" fmla="*/ 78 w 93"/>
                <a:gd name="T3" fmla="*/ 20 h 22"/>
                <a:gd name="T4" fmla="*/ 67 w 93"/>
                <a:gd name="T5" fmla="*/ 15 h 22"/>
                <a:gd name="T6" fmla="*/ 54 w 93"/>
                <a:gd name="T7" fmla="*/ 13 h 22"/>
                <a:gd name="T8" fmla="*/ 43 w 93"/>
                <a:gd name="T9" fmla="*/ 11 h 22"/>
                <a:gd name="T10" fmla="*/ 30 w 93"/>
                <a:gd name="T11" fmla="*/ 9 h 22"/>
                <a:gd name="T12" fmla="*/ 19 w 93"/>
                <a:gd name="T13" fmla="*/ 9 h 22"/>
                <a:gd name="T14" fmla="*/ 8 w 93"/>
                <a:gd name="T15" fmla="*/ 11 h 22"/>
                <a:gd name="T16" fmla="*/ 0 w 93"/>
                <a:gd name="T17" fmla="*/ 15 h 22"/>
                <a:gd name="T18" fmla="*/ 8 w 93"/>
                <a:gd name="T19" fmla="*/ 6 h 22"/>
                <a:gd name="T20" fmla="*/ 15 w 93"/>
                <a:gd name="T21" fmla="*/ 2 h 22"/>
                <a:gd name="T22" fmla="*/ 26 w 93"/>
                <a:gd name="T23" fmla="*/ 0 h 22"/>
                <a:gd name="T24" fmla="*/ 37 w 93"/>
                <a:gd name="T25" fmla="*/ 0 h 22"/>
                <a:gd name="T26" fmla="*/ 50 w 93"/>
                <a:gd name="T27" fmla="*/ 2 h 22"/>
                <a:gd name="T28" fmla="*/ 63 w 93"/>
                <a:gd name="T29" fmla="*/ 4 h 22"/>
                <a:gd name="T30" fmla="*/ 73 w 93"/>
                <a:gd name="T31" fmla="*/ 9 h 22"/>
                <a:gd name="T32" fmla="*/ 84 w 93"/>
                <a:gd name="T33" fmla="*/ 11 h 22"/>
                <a:gd name="T34" fmla="*/ 93 w 93"/>
                <a:gd name="T35" fmla="*/ 15 h 22"/>
                <a:gd name="T36" fmla="*/ 86 w 93"/>
                <a:gd name="T37" fmla="*/ 22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22"/>
                <a:gd name="T59" fmla="*/ 93 w 9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22">
                  <a:moveTo>
                    <a:pt x="86" y="22"/>
                  </a:moveTo>
                  <a:lnTo>
                    <a:pt x="78" y="20"/>
                  </a:lnTo>
                  <a:lnTo>
                    <a:pt x="67" y="15"/>
                  </a:lnTo>
                  <a:lnTo>
                    <a:pt x="54" y="13"/>
                  </a:lnTo>
                  <a:lnTo>
                    <a:pt x="43" y="11"/>
                  </a:lnTo>
                  <a:lnTo>
                    <a:pt x="30" y="9"/>
                  </a:lnTo>
                  <a:lnTo>
                    <a:pt x="19" y="9"/>
                  </a:lnTo>
                  <a:lnTo>
                    <a:pt x="8" y="11"/>
                  </a:lnTo>
                  <a:lnTo>
                    <a:pt x="0" y="15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50" y="2"/>
                  </a:lnTo>
                  <a:lnTo>
                    <a:pt x="63" y="4"/>
                  </a:lnTo>
                  <a:lnTo>
                    <a:pt x="73" y="9"/>
                  </a:lnTo>
                  <a:lnTo>
                    <a:pt x="84" y="11"/>
                  </a:lnTo>
                  <a:lnTo>
                    <a:pt x="93" y="15"/>
                  </a:lnTo>
                  <a:lnTo>
                    <a:pt x="86" y="22"/>
                  </a:lnTo>
                  <a:close/>
                </a:path>
              </a:pathLst>
            </a:custGeom>
            <a:solidFill>
              <a:srgbClr val="FFED73"/>
            </a:solidFill>
            <a:ln w="3175">
              <a:solidFill>
                <a:srgbClr val="D15E1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12"/>
            <p:cNvSpPr>
              <a:spLocks/>
            </p:cNvSpPr>
            <p:nvPr/>
          </p:nvSpPr>
          <p:spPr bwMode="auto">
            <a:xfrm>
              <a:off x="4038" y="2627"/>
              <a:ext cx="13" cy="25"/>
            </a:xfrm>
            <a:custGeom>
              <a:avLst/>
              <a:gdLst>
                <a:gd name="T0" fmla="*/ 7 w 13"/>
                <a:gd name="T1" fmla="*/ 25 h 25"/>
                <a:gd name="T2" fmla="*/ 9 w 13"/>
                <a:gd name="T3" fmla="*/ 25 h 25"/>
                <a:gd name="T4" fmla="*/ 9 w 13"/>
                <a:gd name="T5" fmla="*/ 22 h 25"/>
                <a:gd name="T6" fmla="*/ 11 w 13"/>
                <a:gd name="T7" fmla="*/ 22 h 25"/>
                <a:gd name="T8" fmla="*/ 11 w 13"/>
                <a:gd name="T9" fmla="*/ 20 h 25"/>
                <a:gd name="T10" fmla="*/ 11 w 13"/>
                <a:gd name="T11" fmla="*/ 18 h 25"/>
                <a:gd name="T12" fmla="*/ 13 w 13"/>
                <a:gd name="T13" fmla="*/ 16 h 25"/>
                <a:gd name="T14" fmla="*/ 13 w 13"/>
                <a:gd name="T15" fmla="*/ 14 h 25"/>
                <a:gd name="T16" fmla="*/ 13 w 13"/>
                <a:gd name="T17" fmla="*/ 11 h 25"/>
                <a:gd name="T18" fmla="*/ 13 w 13"/>
                <a:gd name="T19" fmla="*/ 9 h 25"/>
                <a:gd name="T20" fmla="*/ 13 w 13"/>
                <a:gd name="T21" fmla="*/ 7 h 25"/>
                <a:gd name="T22" fmla="*/ 11 w 13"/>
                <a:gd name="T23" fmla="*/ 5 h 25"/>
                <a:gd name="T24" fmla="*/ 11 w 13"/>
                <a:gd name="T25" fmla="*/ 5 h 25"/>
                <a:gd name="T26" fmla="*/ 11 w 13"/>
                <a:gd name="T27" fmla="*/ 2 h 25"/>
                <a:gd name="T28" fmla="*/ 9 w 13"/>
                <a:gd name="T29" fmla="*/ 0 h 25"/>
                <a:gd name="T30" fmla="*/ 9 w 13"/>
                <a:gd name="T31" fmla="*/ 0 h 25"/>
                <a:gd name="T32" fmla="*/ 7 w 13"/>
                <a:gd name="T33" fmla="*/ 0 h 25"/>
                <a:gd name="T34" fmla="*/ 5 w 13"/>
                <a:gd name="T35" fmla="*/ 0 h 25"/>
                <a:gd name="T36" fmla="*/ 5 w 13"/>
                <a:gd name="T37" fmla="*/ 0 h 25"/>
                <a:gd name="T38" fmla="*/ 3 w 13"/>
                <a:gd name="T39" fmla="*/ 2 h 25"/>
                <a:gd name="T40" fmla="*/ 3 w 13"/>
                <a:gd name="T41" fmla="*/ 5 h 25"/>
                <a:gd name="T42" fmla="*/ 0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0 w 13"/>
                <a:gd name="T49" fmla="*/ 11 h 25"/>
                <a:gd name="T50" fmla="*/ 0 w 13"/>
                <a:gd name="T51" fmla="*/ 14 h 25"/>
                <a:gd name="T52" fmla="*/ 0 w 13"/>
                <a:gd name="T53" fmla="*/ 16 h 25"/>
                <a:gd name="T54" fmla="*/ 0 w 13"/>
                <a:gd name="T55" fmla="*/ 18 h 25"/>
                <a:gd name="T56" fmla="*/ 3 w 13"/>
                <a:gd name="T57" fmla="*/ 20 h 25"/>
                <a:gd name="T58" fmla="*/ 3 w 13"/>
                <a:gd name="T59" fmla="*/ 22 h 25"/>
                <a:gd name="T60" fmla="*/ 5 w 13"/>
                <a:gd name="T61" fmla="*/ 22 h 25"/>
                <a:gd name="T62" fmla="*/ 5 w 13"/>
                <a:gd name="T63" fmla="*/ 25 h 25"/>
                <a:gd name="T64" fmla="*/ 7 w 13"/>
                <a:gd name="T65" fmla="*/ 25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25"/>
                <a:gd name="T101" fmla="*/ 13 w 13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25">
                  <a:moveTo>
                    <a:pt x="7" y="25"/>
                  </a:moveTo>
                  <a:lnTo>
                    <a:pt x="9" y="25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7" y="25"/>
                  </a:lnTo>
                </a:path>
              </a:pathLst>
            </a:custGeom>
            <a:noFill/>
            <a:ln w="31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13"/>
            <p:cNvSpPr>
              <a:spLocks/>
            </p:cNvSpPr>
            <p:nvPr/>
          </p:nvSpPr>
          <p:spPr bwMode="auto">
            <a:xfrm>
              <a:off x="4041" y="2645"/>
              <a:ext cx="15" cy="22"/>
            </a:xfrm>
            <a:custGeom>
              <a:avLst/>
              <a:gdLst>
                <a:gd name="T0" fmla="*/ 10 w 15"/>
                <a:gd name="T1" fmla="*/ 22 h 22"/>
                <a:gd name="T2" fmla="*/ 13 w 15"/>
                <a:gd name="T3" fmla="*/ 22 h 22"/>
                <a:gd name="T4" fmla="*/ 13 w 15"/>
                <a:gd name="T5" fmla="*/ 22 h 22"/>
                <a:gd name="T6" fmla="*/ 15 w 15"/>
                <a:gd name="T7" fmla="*/ 20 h 22"/>
                <a:gd name="T8" fmla="*/ 15 w 15"/>
                <a:gd name="T9" fmla="*/ 18 h 22"/>
                <a:gd name="T10" fmla="*/ 15 w 15"/>
                <a:gd name="T11" fmla="*/ 16 h 22"/>
                <a:gd name="T12" fmla="*/ 15 w 15"/>
                <a:gd name="T13" fmla="*/ 13 h 22"/>
                <a:gd name="T14" fmla="*/ 15 w 15"/>
                <a:gd name="T15" fmla="*/ 11 h 22"/>
                <a:gd name="T16" fmla="*/ 15 w 15"/>
                <a:gd name="T17" fmla="*/ 9 h 22"/>
                <a:gd name="T18" fmla="*/ 13 w 15"/>
                <a:gd name="T19" fmla="*/ 7 h 22"/>
                <a:gd name="T20" fmla="*/ 13 w 15"/>
                <a:gd name="T21" fmla="*/ 4 h 22"/>
                <a:gd name="T22" fmla="*/ 10 w 15"/>
                <a:gd name="T23" fmla="*/ 2 h 22"/>
                <a:gd name="T24" fmla="*/ 10 w 15"/>
                <a:gd name="T25" fmla="*/ 2 h 22"/>
                <a:gd name="T26" fmla="*/ 8 w 15"/>
                <a:gd name="T27" fmla="*/ 0 h 22"/>
                <a:gd name="T28" fmla="*/ 8 w 15"/>
                <a:gd name="T29" fmla="*/ 0 h 22"/>
                <a:gd name="T30" fmla="*/ 6 w 15"/>
                <a:gd name="T31" fmla="*/ 0 h 22"/>
                <a:gd name="T32" fmla="*/ 4 w 15"/>
                <a:gd name="T33" fmla="*/ 0 h 22"/>
                <a:gd name="T34" fmla="*/ 4 w 15"/>
                <a:gd name="T35" fmla="*/ 0 h 22"/>
                <a:gd name="T36" fmla="*/ 2 w 15"/>
                <a:gd name="T37" fmla="*/ 2 h 22"/>
                <a:gd name="T38" fmla="*/ 2 w 15"/>
                <a:gd name="T39" fmla="*/ 2 h 22"/>
                <a:gd name="T40" fmla="*/ 2 w 15"/>
                <a:gd name="T41" fmla="*/ 4 h 22"/>
                <a:gd name="T42" fmla="*/ 0 w 15"/>
                <a:gd name="T43" fmla="*/ 7 h 22"/>
                <a:gd name="T44" fmla="*/ 0 w 15"/>
                <a:gd name="T45" fmla="*/ 9 h 22"/>
                <a:gd name="T46" fmla="*/ 0 w 15"/>
                <a:gd name="T47" fmla="*/ 11 h 22"/>
                <a:gd name="T48" fmla="*/ 2 w 15"/>
                <a:gd name="T49" fmla="*/ 13 h 22"/>
                <a:gd name="T50" fmla="*/ 2 w 15"/>
                <a:gd name="T51" fmla="*/ 16 h 22"/>
                <a:gd name="T52" fmla="*/ 2 w 15"/>
                <a:gd name="T53" fmla="*/ 18 h 22"/>
                <a:gd name="T54" fmla="*/ 4 w 15"/>
                <a:gd name="T55" fmla="*/ 20 h 22"/>
                <a:gd name="T56" fmla="*/ 6 w 15"/>
                <a:gd name="T57" fmla="*/ 20 h 22"/>
                <a:gd name="T58" fmla="*/ 6 w 15"/>
                <a:gd name="T59" fmla="*/ 22 h 22"/>
                <a:gd name="T60" fmla="*/ 8 w 15"/>
                <a:gd name="T61" fmla="*/ 22 h 22"/>
                <a:gd name="T62" fmla="*/ 10 w 15"/>
                <a:gd name="T63" fmla="*/ 22 h 22"/>
                <a:gd name="T64" fmla="*/ 10 w 15"/>
                <a:gd name="T65" fmla="*/ 22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22"/>
                <a:gd name="T101" fmla="*/ 15 w 15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22">
                  <a:moveTo>
                    <a:pt x="10" y="22"/>
                  </a:moveTo>
                  <a:lnTo>
                    <a:pt x="13" y="22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</a:path>
              </a:pathLst>
            </a:custGeom>
            <a:noFill/>
            <a:ln w="31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4"/>
            <p:cNvSpPr>
              <a:spLocks/>
            </p:cNvSpPr>
            <p:nvPr/>
          </p:nvSpPr>
          <p:spPr bwMode="auto">
            <a:xfrm>
              <a:off x="4043" y="2663"/>
              <a:ext cx="15" cy="22"/>
            </a:xfrm>
            <a:custGeom>
              <a:avLst/>
              <a:gdLst>
                <a:gd name="T0" fmla="*/ 6 w 15"/>
                <a:gd name="T1" fmla="*/ 22 h 22"/>
                <a:gd name="T2" fmla="*/ 6 w 15"/>
                <a:gd name="T3" fmla="*/ 22 h 22"/>
                <a:gd name="T4" fmla="*/ 8 w 15"/>
                <a:gd name="T5" fmla="*/ 22 h 22"/>
                <a:gd name="T6" fmla="*/ 8 w 15"/>
                <a:gd name="T7" fmla="*/ 22 h 22"/>
                <a:gd name="T8" fmla="*/ 11 w 15"/>
                <a:gd name="T9" fmla="*/ 20 h 22"/>
                <a:gd name="T10" fmla="*/ 11 w 15"/>
                <a:gd name="T11" fmla="*/ 20 h 22"/>
                <a:gd name="T12" fmla="*/ 13 w 15"/>
                <a:gd name="T13" fmla="*/ 18 h 22"/>
                <a:gd name="T14" fmla="*/ 13 w 15"/>
                <a:gd name="T15" fmla="*/ 15 h 22"/>
                <a:gd name="T16" fmla="*/ 15 w 15"/>
                <a:gd name="T17" fmla="*/ 13 h 22"/>
                <a:gd name="T18" fmla="*/ 15 w 15"/>
                <a:gd name="T19" fmla="*/ 9 h 22"/>
                <a:gd name="T20" fmla="*/ 15 w 15"/>
                <a:gd name="T21" fmla="*/ 6 h 22"/>
                <a:gd name="T22" fmla="*/ 13 w 15"/>
                <a:gd name="T23" fmla="*/ 4 h 22"/>
                <a:gd name="T24" fmla="*/ 13 w 15"/>
                <a:gd name="T25" fmla="*/ 4 h 22"/>
                <a:gd name="T26" fmla="*/ 13 w 15"/>
                <a:gd name="T27" fmla="*/ 2 h 22"/>
                <a:gd name="T28" fmla="*/ 11 w 15"/>
                <a:gd name="T29" fmla="*/ 0 h 22"/>
                <a:gd name="T30" fmla="*/ 11 w 15"/>
                <a:gd name="T31" fmla="*/ 0 h 22"/>
                <a:gd name="T32" fmla="*/ 8 w 15"/>
                <a:gd name="T33" fmla="*/ 0 h 22"/>
                <a:gd name="T34" fmla="*/ 6 w 15"/>
                <a:gd name="T35" fmla="*/ 0 h 22"/>
                <a:gd name="T36" fmla="*/ 6 w 15"/>
                <a:gd name="T37" fmla="*/ 0 h 22"/>
                <a:gd name="T38" fmla="*/ 4 w 15"/>
                <a:gd name="T39" fmla="*/ 0 h 22"/>
                <a:gd name="T40" fmla="*/ 4 w 15"/>
                <a:gd name="T41" fmla="*/ 2 h 22"/>
                <a:gd name="T42" fmla="*/ 2 w 15"/>
                <a:gd name="T43" fmla="*/ 4 h 22"/>
                <a:gd name="T44" fmla="*/ 2 w 15"/>
                <a:gd name="T45" fmla="*/ 6 h 22"/>
                <a:gd name="T46" fmla="*/ 0 w 15"/>
                <a:gd name="T47" fmla="*/ 9 h 22"/>
                <a:gd name="T48" fmla="*/ 0 w 15"/>
                <a:gd name="T49" fmla="*/ 11 h 22"/>
                <a:gd name="T50" fmla="*/ 0 w 15"/>
                <a:gd name="T51" fmla="*/ 13 h 22"/>
                <a:gd name="T52" fmla="*/ 0 w 15"/>
                <a:gd name="T53" fmla="*/ 15 h 22"/>
                <a:gd name="T54" fmla="*/ 0 w 15"/>
                <a:gd name="T55" fmla="*/ 18 h 22"/>
                <a:gd name="T56" fmla="*/ 0 w 15"/>
                <a:gd name="T57" fmla="*/ 20 h 22"/>
                <a:gd name="T58" fmla="*/ 2 w 15"/>
                <a:gd name="T59" fmla="*/ 20 h 22"/>
                <a:gd name="T60" fmla="*/ 2 w 15"/>
                <a:gd name="T61" fmla="*/ 22 h 22"/>
                <a:gd name="T62" fmla="*/ 4 w 15"/>
                <a:gd name="T63" fmla="*/ 22 h 22"/>
                <a:gd name="T64" fmla="*/ 6 w 15"/>
                <a:gd name="T65" fmla="*/ 22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22"/>
                <a:gd name="T101" fmla="*/ 15 w 15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22">
                  <a:moveTo>
                    <a:pt x="6" y="22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2"/>
                  </a:lnTo>
                </a:path>
              </a:pathLst>
            </a:custGeom>
            <a:noFill/>
            <a:ln w="31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5"/>
            <p:cNvSpPr>
              <a:spLocks/>
            </p:cNvSpPr>
            <p:nvPr/>
          </p:nvSpPr>
          <p:spPr bwMode="auto">
            <a:xfrm>
              <a:off x="4041" y="2678"/>
              <a:ext cx="15" cy="23"/>
            </a:xfrm>
            <a:custGeom>
              <a:avLst/>
              <a:gdLst>
                <a:gd name="T0" fmla="*/ 4 w 15"/>
                <a:gd name="T1" fmla="*/ 23 h 23"/>
                <a:gd name="T2" fmla="*/ 6 w 15"/>
                <a:gd name="T3" fmla="*/ 23 h 23"/>
                <a:gd name="T4" fmla="*/ 8 w 15"/>
                <a:gd name="T5" fmla="*/ 23 h 23"/>
                <a:gd name="T6" fmla="*/ 8 w 15"/>
                <a:gd name="T7" fmla="*/ 23 h 23"/>
                <a:gd name="T8" fmla="*/ 10 w 15"/>
                <a:gd name="T9" fmla="*/ 23 h 23"/>
                <a:gd name="T10" fmla="*/ 10 w 15"/>
                <a:gd name="T11" fmla="*/ 20 h 23"/>
                <a:gd name="T12" fmla="*/ 13 w 15"/>
                <a:gd name="T13" fmla="*/ 18 h 23"/>
                <a:gd name="T14" fmla="*/ 15 w 15"/>
                <a:gd name="T15" fmla="*/ 16 h 23"/>
                <a:gd name="T16" fmla="*/ 15 w 15"/>
                <a:gd name="T17" fmla="*/ 14 h 23"/>
                <a:gd name="T18" fmla="*/ 15 w 15"/>
                <a:gd name="T19" fmla="*/ 11 h 23"/>
                <a:gd name="T20" fmla="*/ 15 w 15"/>
                <a:gd name="T21" fmla="*/ 9 h 23"/>
                <a:gd name="T22" fmla="*/ 15 w 15"/>
                <a:gd name="T23" fmla="*/ 7 h 23"/>
                <a:gd name="T24" fmla="*/ 15 w 15"/>
                <a:gd name="T25" fmla="*/ 5 h 23"/>
                <a:gd name="T26" fmla="*/ 15 w 15"/>
                <a:gd name="T27" fmla="*/ 3 h 23"/>
                <a:gd name="T28" fmla="*/ 15 w 15"/>
                <a:gd name="T29" fmla="*/ 3 h 23"/>
                <a:gd name="T30" fmla="*/ 13 w 15"/>
                <a:gd name="T31" fmla="*/ 0 h 23"/>
                <a:gd name="T32" fmla="*/ 13 w 15"/>
                <a:gd name="T33" fmla="*/ 0 h 23"/>
                <a:gd name="T34" fmla="*/ 10 w 15"/>
                <a:gd name="T35" fmla="*/ 0 h 23"/>
                <a:gd name="T36" fmla="*/ 8 w 15"/>
                <a:gd name="T37" fmla="*/ 0 h 23"/>
                <a:gd name="T38" fmla="*/ 8 w 15"/>
                <a:gd name="T39" fmla="*/ 0 h 23"/>
                <a:gd name="T40" fmla="*/ 6 w 15"/>
                <a:gd name="T41" fmla="*/ 3 h 23"/>
                <a:gd name="T42" fmla="*/ 4 w 15"/>
                <a:gd name="T43" fmla="*/ 3 h 23"/>
                <a:gd name="T44" fmla="*/ 4 w 15"/>
                <a:gd name="T45" fmla="*/ 5 h 23"/>
                <a:gd name="T46" fmla="*/ 2 w 15"/>
                <a:gd name="T47" fmla="*/ 7 h 23"/>
                <a:gd name="T48" fmla="*/ 2 w 15"/>
                <a:gd name="T49" fmla="*/ 9 h 23"/>
                <a:gd name="T50" fmla="*/ 2 w 15"/>
                <a:gd name="T51" fmla="*/ 11 h 23"/>
                <a:gd name="T52" fmla="*/ 0 w 15"/>
                <a:gd name="T53" fmla="*/ 14 h 23"/>
                <a:gd name="T54" fmla="*/ 0 w 15"/>
                <a:gd name="T55" fmla="*/ 16 h 23"/>
                <a:gd name="T56" fmla="*/ 2 w 15"/>
                <a:gd name="T57" fmla="*/ 18 h 23"/>
                <a:gd name="T58" fmla="*/ 2 w 15"/>
                <a:gd name="T59" fmla="*/ 20 h 23"/>
                <a:gd name="T60" fmla="*/ 2 w 15"/>
                <a:gd name="T61" fmla="*/ 23 h 23"/>
                <a:gd name="T62" fmla="*/ 4 w 15"/>
                <a:gd name="T63" fmla="*/ 23 h 23"/>
                <a:gd name="T64" fmla="*/ 4 w 15"/>
                <a:gd name="T65" fmla="*/ 23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23"/>
                <a:gd name="T101" fmla="*/ 15 w 15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23">
                  <a:moveTo>
                    <a:pt x="4" y="23"/>
                  </a:moveTo>
                  <a:lnTo>
                    <a:pt x="6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4" y="23"/>
                  </a:lnTo>
                </a:path>
              </a:pathLst>
            </a:custGeom>
            <a:noFill/>
            <a:ln w="31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6"/>
            <p:cNvSpPr>
              <a:spLocks/>
            </p:cNvSpPr>
            <p:nvPr/>
          </p:nvSpPr>
          <p:spPr bwMode="auto">
            <a:xfrm>
              <a:off x="4036" y="2694"/>
              <a:ext cx="18" cy="22"/>
            </a:xfrm>
            <a:custGeom>
              <a:avLst/>
              <a:gdLst>
                <a:gd name="T0" fmla="*/ 2 w 18"/>
                <a:gd name="T1" fmla="*/ 22 h 22"/>
                <a:gd name="T2" fmla="*/ 2 w 18"/>
                <a:gd name="T3" fmla="*/ 22 h 22"/>
                <a:gd name="T4" fmla="*/ 5 w 18"/>
                <a:gd name="T5" fmla="*/ 22 h 22"/>
                <a:gd name="T6" fmla="*/ 7 w 18"/>
                <a:gd name="T7" fmla="*/ 22 h 22"/>
                <a:gd name="T8" fmla="*/ 9 w 18"/>
                <a:gd name="T9" fmla="*/ 22 h 22"/>
                <a:gd name="T10" fmla="*/ 9 w 18"/>
                <a:gd name="T11" fmla="*/ 20 h 22"/>
                <a:gd name="T12" fmla="*/ 11 w 18"/>
                <a:gd name="T13" fmla="*/ 18 h 22"/>
                <a:gd name="T14" fmla="*/ 13 w 18"/>
                <a:gd name="T15" fmla="*/ 18 h 22"/>
                <a:gd name="T16" fmla="*/ 15 w 18"/>
                <a:gd name="T17" fmla="*/ 15 h 22"/>
                <a:gd name="T18" fmla="*/ 15 w 18"/>
                <a:gd name="T19" fmla="*/ 13 h 22"/>
                <a:gd name="T20" fmla="*/ 18 w 18"/>
                <a:gd name="T21" fmla="*/ 11 h 22"/>
                <a:gd name="T22" fmla="*/ 18 w 18"/>
                <a:gd name="T23" fmla="*/ 9 h 22"/>
                <a:gd name="T24" fmla="*/ 18 w 18"/>
                <a:gd name="T25" fmla="*/ 7 h 22"/>
                <a:gd name="T26" fmla="*/ 18 w 18"/>
                <a:gd name="T27" fmla="*/ 4 h 22"/>
                <a:gd name="T28" fmla="*/ 18 w 18"/>
                <a:gd name="T29" fmla="*/ 4 h 22"/>
                <a:gd name="T30" fmla="*/ 18 w 18"/>
                <a:gd name="T31" fmla="*/ 2 h 22"/>
                <a:gd name="T32" fmla="*/ 15 w 18"/>
                <a:gd name="T33" fmla="*/ 2 h 22"/>
                <a:gd name="T34" fmla="*/ 15 w 18"/>
                <a:gd name="T35" fmla="*/ 0 h 22"/>
                <a:gd name="T36" fmla="*/ 13 w 18"/>
                <a:gd name="T37" fmla="*/ 0 h 22"/>
                <a:gd name="T38" fmla="*/ 11 w 18"/>
                <a:gd name="T39" fmla="*/ 0 h 22"/>
                <a:gd name="T40" fmla="*/ 9 w 18"/>
                <a:gd name="T41" fmla="*/ 2 h 22"/>
                <a:gd name="T42" fmla="*/ 9 w 18"/>
                <a:gd name="T43" fmla="*/ 2 h 22"/>
                <a:gd name="T44" fmla="*/ 7 w 18"/>
                <a:gd name="T45" fmla="*/ 4 h 22"/>
                <a:gd name="T46" fmla="*/ 5 w 18"/>
                <a:gd name="T47" fmla="*/ 4 h 22"/>
                <a:gd name="T48" fmla="*/ 5 w 18"/>
                <a:gd name="T49" fmla="*/ 7 h 22"/>
                <a:gd name="T50" fmla="*/ 2 w 18"/>
                <a:gd name="T51" fmla="*/ 9 h 22"/>
                <a:gd name="T52" fmla="*/ 0 w 18"/>
                <a:gd name="T53" fmla="*/ 11 h 22"/>
                <a:gd name="T54" fmla="*/ 0 w 18"/>
                <a:gd name="T55" fmla="*/ 13 h 22"/>
                <a:gd name="T56" fmla="*/ 0 w 18"/>
                <a:gd name="T57" fmla="*/ 15 h 22"/>
                <a:gd name="T58" fmla="*/ 0 w 18"/>
                <a:gd name="T59" fmla="*/ 18 h 22"/>
                <a:gd name="T60" fmla="*/ 0 w 18"/>
                <a:gd name="T61" fmla="*/ 18 h 22"/>
                <a:gd name="T62" fmla="*/ 0 w 18"/>
                <a:gd name="T63" fmla="*/ 20 h 22"/>
                <a:gd name="T64" fmla="*/ 2 w 18"/>
                <a:gd name="T65" fmla="*/ 22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"/>
                <a:gd name="T100" fmla="*/ 0 h 22"/>
                <a:gd name="T101" fmla="*/ 18 w 18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" h="22">
                  <a:moveTo>
                    <a:pt x="2" y="22"/>
                  </a:moveTo>
                  <a:lnTo>
                    <a:pt x="2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</a:path>
              </a:pathLst>
            </a:custGeom>
            <a:noFill/>
            <a:ln w="31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7"/>
            <p:cNvSpPr>
              <a:spLocks/>
            </p:cNvSpPr>
            <p:nvPr/>
          </p:nvSpPr>
          <p:spPr bwMode="auto">
            <a:xfrm>
              <a:off x="4025" y="2712"/>
              <a:ext cx="20" cy="20"/>
            </a:xfrm>
            <a:custGeom>
              <a:avLst/>
              <a:gdLst>
                <a:gd name="T0" fmla="*/ 0 w 20"/>
                <a:gd name="T1" fmla="*/ 17 h 20"/>
                <a:gd name="T2" fmla="*/ 0 w 20"/>
                <a:gd name="T3" fmla="*/ 17 h 20"/>
                <a:gd name="T4" fmla="*/ 3 w 20"/>
                <a:gd name="T5" fmla="*/ 17 h 20"/>
                <a:gd name="T6" fmla="*/ 5 w 20"/>
                <a:gd name="T7" fmla="*/ 17 h 20"/>
                <a:gd name="T8" fmla="*/ 7 w 20"/>
                <a:gd name="T9" fmla="*/ 20 h 20"/>
                <a:gd name="T10" fmla="*/ 9 w 20"/>
                <a:gd name="T11" fmla="*/ 17 h 20"/>
                <a:gd name="T12" fmla="*/ 9 w 20"/>
                <a:gd name="T13" fmla="*/ 17 h 20"/>
                <a:gd name="T14" fmla="*/ 11 w 20"/>
                <a:gd name="T15" fmla="*/ 15 h 20"/>
                <a:gd name="T16" fmla="*/ 13 w 20"/>
                <a:gd name="T17" fmla="*/ 15 h 20"/>
                <a:gd name="T18" fmla="*/ 16 w 20"/>
                <a:gd name="T19" fmla="*/ 13 h 20"/>
                <a:gd name="T20" fmla="*/ 18 w 20"/>
                <a:gd name="T21" fmla="*/ 11 h 20"/>
                <a:gd name="T22" fmla="*/ 18 w 20"/>
                <a:gd name="T23" fmla="*/ 9 h 20"/>
                <a:gd name="T24" fmla="*/ 20 w 20"/>
                <a:gd name="T25" fmla="*/ 9 h 20"/>
                <a:gd name="T26" fmla="*/ 20 w 20"/>
                <a:gd name="T27" fmla="*/ 6 h 20"/>
                <a:gd name="T28" fmla="*/ 20 w 20"/>
                <a:gd name="T29" fmla="*/ 4 h 20"/>
                <a:gd name="T30" fmla="*/ 20 w 20"/>
                <a:gd name="T31" fmla="*/ 2 h 20"/>
                <a:gd name="T32" fmla="*/ 20 w 20"/>
                <a:gd name="T33" fmla="*/ 2 h 20"/>
                <a:gd name="T34" fmla="*/ 18 w 20"/>
                <a:gd name="T35" fmla="*/ 0 h 20"/>
                <a:gd name="T36" fmla="*/ 16 w 20"/>
                <a:gd name="T37" fmla="*/ 0 h 20"/>
                <a:gd name="T38" fmla="*/ 16 w 20"/>
                <a:gd name="T39" fmla="*/ 0 h 20"/>
                <a:gd name="T40" fmla="*/ 13 w 20"/>
                <a:gd name="T41" fmla="*/ 0 h 20"/>
                <a:gd name="T42" fmla="*/ 11 w 20"/>
                <a:gd name="T43" fmla="*/ 0 h 20"/>
                <a:gd name="T44" fmla="*/ 9 w 20"/>
                <a:gd name="T45" fmla="*/ 2 h 20"/>
                <a:gd name="T46" fmla="*/ 7 w 20"/>
                <a:gd name="T47" fmla="*/ 2 h 20"/>
                <a:gd name="T48" fmla="*/ 5 w 20"/>
                <a:gd name="T49" fmla="*/ 4 h 20"/>
                <a:gd name="T50" fmla="*/ 3 w 20"/>
                <a:gd name="T51" fmla="*/ 4 h 20"/>
                <a:gd name="T52" fmla="*/ 3 w 20"/>
                <a:gd name="T53" fmla="*/ 6 h 20"/>
                <a:gd name="T54" fmla="*/ 0 w 20"/>
                <a:gd name="T55" fmla="*/ 9 h 20"/>
                <a:gd name="T56" fmla="*/ 0 w 20"/>
                <a:gd name="T57" fmla="*/ 11 h 20"/>
                <a:gd name="T58" fmla="*/ 0 w 20"/>
                <a:gd name="T59" fmla="*/ 13 h 20"/>
                <a:gd name="T60" fmla="*/ 0 w 20"/>
                <a:gd name="T61" fmla="*/ 15 h 20"/>
                <a:gd name="T62" fmla="*/ 0 w 20"/>
                <a:gd name="T63" fmla="*/ 15 h 20"/>
                <a:gd name="T64" fmla="*/ 0 w 20"/>
                <a:gd name="T65" fmla="*/ 17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0"/>
                <a:gd name="T101" fmla="*/ 20 w 20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0">
                  <a:moveTo>
                    <a:pt x="0" y="17"/>
                  </a:moveTo>
                  <a:lnTo>
                    <a:pt x="0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</a:path>
              </a:pathLst>
            </a:custGeom>
            <a:noFill/>
            <a:ln w="31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8"/>
            <p:cNvSpPr>
              <a:spLocks/>
            </p:cNvSpPr>
            <p:nvPr/>
          </p:nvSpPr>
          <p:spPr bwMode="auto">
            <a:xfrm>
              <a:off x="4008" y="2721"/>
              <a:ext cx="24" cy="15"/>
            </a:xfrm>
            <a:custGeom>
              <a:avLst/>
              <a:gdLst>
                <a:gd name="T0" fmla="*/ 2 w 24"/>
                <a:gd name="T1" fmla="*/ 13 h 15"/>
                <a:gd name="T2" fmla="*/ 2 w 24"/>
                <a:gd name="T3" fmla="*/ 13 h 15"/>
                <a:gd name="T4" fmla="*/ 2 w 24"/>
                <a:gd name="T5" fmla="*/ 15 h 15"/>
                <a:gd name="T6" fmla="*/ 4 w 24"/>
                <a:gd name="T7" fmla="*/ 15 h 15"/>
                <a:gd name="T8" fmla="*/ 6 w 24"/>
                <a:gd name="T9" fmla="*/ 15 h 15"/>
                <a:gd name="T10" fmla="*/ 6 w 24"/>
                <a:gd name="T11" fmla="*/ 15 h 15"/>
                <a:gd name="T12" fmla="*/ 9 w 24"/>
                <a:gd name="T13" fmla="*/ 15 h 15"/>
                <a:gd name="T14" fmla="*/ 11 w 24"/>
                <a:gd name="T15" fmla="*/ 15 h 15"/>
                <a:gd name="T16" fmla="*/ 15 w 24"/>
                <a:gd name="T17" fmla="*/ 15 h 15"/>
                <a:gd name="T18" fmla="*/ 17 w 24"/>
                <a:gd name="T19" fmla="*/ 13 h 15"/>
                <a:gd name="T20" fmla="*/ 20 w 24"/>
                <a:gd name="T21" fmla="*/ 13 h 15"/>
                <a:gd name="T22" fmla="*/ 20 w 24"/>
                <a:gd name="T23" fmla="*/ 11 h 15"/>
                <a:gd name="T24" fmla="*/ 22 w 24"/>
                <a:gd name="T25" fmla="*/ 11 h 15"/>
                <a:gd name="T26" fmla="*/ 22 w 24"/>
                <a:gd name="T27" fmla="*/ 8 h 15"/>
                <a:gd name="T28" fmla="*/ 24 w 24"/>
                <a:gd name="T29" fmla="*/ 8 h 15"/>
                <a:gd name="T30" fmla="*/ 24 w 24"/>
                <a:gd name="T31" fmla="*/ 6 h 15"/>
                <a:gd name="T32" fmla="*/ 24 w 24"/>
                <a:gd name="T33" fmla="*/ 4 h 15"/>
                <a:gd name="T34" fmla="*/ 24 w 24"/>
                <a:gd name="T35" fmla="*/ 4 h 15"/>
                <a:gd name="T36" fmla="*/ 22 w 24"/>
                <a:gd name="T37" fmla="*/ 2 h 15"/>
                <a:gd name="T38" fmla="*/ 20 w 24"/>
                <a:gd name="T39" fmla="*/ 2 h 15"/>
                <a:gd name="T40" fmla="*/ 20 w 24"/>
                <a:gd name="T41" fmla="*/ 2 h 15"/>
                <a:gd name="T42" fmla="*/ 17 w 24"/>
                <a:gd name="T43" fmla="*/ 0 h 15"/>
                <a:gd name="T44" fmla="*/ 15 w 24"/>
                <a:gd name="T45" fmla="*/ 2 h 15"/>
                <a:gd name="T46" fmla="*/ 13 w 24"/>
                <a:gd name="T47" fmla="*/ 2 h 15"/>
                <a:gd name="T48" fmla="*/ 11 w 24"/>
                <a:gd name="T49" fmla="*/ 2 h 15"/>
                <a:gd name="T50" fmla="*/ 6 w 24"/>
                <a:gd name="T51" fmla="*/ 2 h 15"/>
                <a:gd name="T52" fmla="*/ 6 w 24"/>
                <a:gd name="T53" fmla="*/ 4 h 15"/>
                <a:gd name="T54" fmla="*/ 4 w 24"/>
                <a:gd name="T55" fmla="*/ 4 h 15"/>
                <a:gd name="T56" fmla="*/ 2 w 24"/>
                <a:gd name="T57" fmla="*/ 6 h 15"/>
                <a:gd name="T58" fmla="*/ 2 w 24"/>
                <a:gd name="T59" fmla="*/ 8 h 15"/>
                <a:gd name="T60" fmla="*/ 0 w 24"/>
                <a:gd name="T61" fmla="*/ 8 h 15"/>
                <a:gd name="T62" fmla="*/ 0 w 24"/>
                <a:gd name="T63" fmla="*/ 11 h 15"/>
                <a:gd name="T64" fmla="*/ 2 w 24"/>
                <a:gd name="T65" fmla="*/ 13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"/>
                <a:gd name="T100" fmla="*/ 0 h 15"/>
                <a:gd name="T101" fmla="*/ 24 w 24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" h="15">
                  <a:moveTo>
                    <a:pt x="2" y="13"/>
                  </a:moveTo>
                  <a:lnTo>
                    <a:pt x="2" y="13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</a:path>
              </a:pathLst>
            </a:custGeom>
            <a:noFill/>
            <a:ln w="31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9"/>
            <p:cNvSpPr>
              <a:spLocks/>
            </p:cNvSpPr>
            <p:nvPr/>
          </p:nvSpPr>
          <p:spPr bwMode="auto">
            <a:xfrm>
              <a:off x="3991" y="2725"/>
              <a:ext cx="23" cy="13"/>
            </a:xfrm>
            <a:custGeom>
              <a:avLst/>
              <a:gdLst>
                <a:gd name="T0" fmla="*/ 0 w 23"/>
                <a:gd name="T1" fmla="*/ 7 h 13"/>
                <a:gd name="T2" fmla="*/ 0 w 23"/>
                <a:gd name="T3" fmla="*/ 9 h 13"/>
                <a:gd name="T4" fmla="*/ 0 w 23"/>
                <a:gd name="T5" fmla="*/ 9 h 13"/>
                <a:gd name="T6" fmla="*/ 2 w 23"/>
                <a:gd name="T7" fmla="*/ 11 h 13"/>
                <a:gd name="T8" fmla="*/ 2 w 23"/>
                <a:gd name="T9" fmla="*/ 11 h 13"/>
                <a:gd name="T10" fmla="*/ 4 w 23"/>
                <a:gd name="T11" fmla="*/ 13 h 13"/>
                <a:gd name="T12" fmla="*/ 6 w 23"/>
                <a:gd name="T13" fmla="*/ 13 h 13"/>
                <a:gd name="T14" fmla="*/ 8 w 23"/>
                <a:gd name="T15" fmla="*/ 13 h 13"/>
                <a:gd name="T16" fmla="*/ 10 w 23"/>
                <a:gd name="T17" fmla="*/ 13 h 13"/>
                <a:gd name="T18" fmla="*/ 13 w 23"/>
                <a:gd name="T19" fmla="*/ 13 h 13"/>
                <a:gd name="T20" fmla="*/ 15 w 23"/>
                <a:gd name="T21" fmla="*/ 13 h 13"/>
                <a:gd name="T22" fmla="*/ 17 w 23"/>
                <a:gd name="T23" fmla="*/ 13 h 13"/>
                <a:gd name="T24" fmla="*/ 19 w 23"/>
                <a:gd name="T25" fmla="*/ 13 h 13"/>
                <a:gd name="T26" fmla="*/ 21 w 23"/>
                <a:gd name="T27" fmla="*/ 11 h 13"/>
                <a:gd name="T28" fmla="*/ 21 w 23"/>
                <a:gd name="T29" fmla="*/ 11 h 13"/>
                <a:gd name="T30" fmla="*/ 23 w 23"/>
                <a:gd name="T31" fmla="*/ 9 h 13"/>
                <a:gd name="T32" fmla="*/ 23 w 23"/>
                <a:gd name="T33" fmla="*/ 7 h 13"/>
                <a:gd name="T34" fmla="*/ 23 w 23"/>
                <a:gd name="T35" fmla="*/ 7 h 13"/>
                <a:gd name="T36" fmla="*/ 21 w 23"/>
                <a:gd name="T37" fmla="*/ 4 h 13"/>
                <a:gd name="T38" fmla="*/ 21 w 23"/>
                <a:gd name="T39" fmla="*/ 4 h 13"/>
                <a:gd name="T40" fmla="*/ 19 w 23"/>
                <a:gd name="T41" fmla="*/ 2 h 13"/>
                <a:gd name="T42" fmla="*/ 17 w 23"/>
                <a:gd name="T43" fmla="*/ 2 h 13"/>
                <a:gd name="T44" fmla="*/ 17 w 23"/>
                <a:gd name="T45" fmla="*/ 0 h 13"/>
                <a:gd name="T46" fmla="*/ 15 w 23"/>
                <a:gd name="T47" fmla="*/ 0 h 13"/>
                <a:gd name="T48" fmla="*/ 13 w 23"/>
                <a:gd name="T49" fmla="*/ 0 h 13"/>
                <a:gd name="T50" fmla="*/ 8 w 23"/>
                <a:gd name="T51" fmla="*/ 0 h 13"/>
                <a:gd name="T52" fmla="*/ 6 w 23"/>
                <a:gd name="T53" fmla="*/ 0 h 13"/>
                <a:gd name="T54" fmla="*/ 4 w 23"/>
                <a:gd name="T55" fmla="*/ 2 h 13"/>
                <a:gd name="T56" fmla="*/ 2 w 23"/>
                <a:gd name="T57" fmla="*/ 2 h 13"/>
                <a:gd name="T58" fmla="*/ 2 w 23"/>
                <a:gd name="T59" fmla="*/ 2 h 13"/>
                <a:gd name="T60" fmla="*/ 0 w 23"/>
                <a:gd name="T61" fmla="*/ 4 h 13"/>
                <a:gd name="T62" fmla="*/ 0 w 23"/>
                <a:gd name="T63" fmla="*/ 4 h 13"/>
                <a:gd name="T64" fmla="*/ 0 w 23"/>
                <a:gd name="T65" fmla="*/ 7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"/>
                <a:gd name="T100" fmla="*/ 0 h 13"/>
                <a:gd name="T101" fmla="*/ 23 w 23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" h="13">
                  <a:moveTo>
                    <a:pt x="0" y="7"/>
                  </a:moveTo>
                  <a:lnTo>
                    <a:pt x="0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20"/>
            <p:cNvSpPr>
              <a:spLocks/>
            </p:cNvSpPr>
            <p:nvPr/>
          </p:nvSpPr>
          <p:spPr bwMode="auto">
            <a:xfrm>
              <a:off x="3880" y="2656"/>
              <a:ext cx="54" cy="40"/>
            </a:xfrm>
            <a:custGeom>
              <a:avLst/>
              <a:gdLst>
                <a:gd name="T0" fmla="*/ 4 w 54"/>
                <a:gd name="T1" fmla="*/ 5 h 40"/>
                <a:gd name="T2" fmla="*/ 4 w 54"/>
                <a:gd name="T3" fmla="*/ 2 h 40"/>
                <a:gd name="T4" fmla="*/ 7 w 54"/>
                <a:gd name="T5" fmla="*/ 2 h 40"/>
                <a:gd name="T6" fmla="*/ 9 w 54"/>
                <a:gd name="T7" fmla="*/ 2 h 40"/>
                <a:gd name="T8" fmla="*/ 13 w 54"/>
                <a:gd name="T9" fmla="*/ 2 h 40"/>
                <a:gd name="T10" fmla="*/ 15 w 54"/>
                <a:gd name="T11" fmla="*/ 0 h 40"/>
                <a:gd name="T12" fmla="*/ 17 w 54"/>
                <a:gd name="T13" fmla="*/ 2 h 40"/>
                <a:gd name="T14" fmla="*/ 20 w 54"/>
                <a:gd name="T15" fmla="*/ 2 h 40"/>
                <a:gd name="T16" fmla="*/ 24 w 54"/>
                <a:gd name="T17" fmla="*/ 5 h 40"/>
                <a:gd name="T18" fmla="*/ 24 w 54"/>
                <a:gd name="T19" fmla="*/ 2 h 40"/>
                <a:gd name="T20" fmla="*/ 24 w 54"/>
                <a:gd name="T21" fmla="*/ 2 h 40"/>
                <a:gd name="T22" fmla="*/ 26 w 54"/>
                <a:gd name="T23" fmla="*/ 2 h 40"/>
                <a:gd name="T24" fmla="*/ 28 w 54"/>
                <a:gd name="T25" fmla="*/ 2 h 40"/>
                <a:gd name="T26" fmla="*/ 30 w 54"/>
                <a:gd name="T27" fmla="*/ 2 h 40"/>
                <a:gd name="T28" fmla="*/ 33 w 54"/>
                <a:gd name="T29" fmla="*/ 2 h 40"/>
                <a:gd name="T30" fmla="*/ 35 w 54"/>
                <a:gd name="T31" fmla="*/ 2 h 40"/>
                <a:gd name="T32" fmla="*/ 39 w 54"/>
                <a:gd name="T33" fmla="*/ 5 h 40"/>
                <a:gd name="T34" fmla="*/ 39 w 54"/>
                <a:gd name="T35" fmla="*/ 2 h 40"/>
                <a:gd name="T36" fmla="*/ 41 w 54"/>
                <a:gd name="T37" fmla="*/ 2 h 40"/>
                <a:gd name="T38" fmla="*/ 43 w 54"/>
                <a:gd name="T39" fmla="*/ 0 h 40"/>
                <a:gd name="T40" fmla="*/ 46 w 54"/>
                <a:gd name="T41" fmla="*/ 2 h 40"/>
                <a:gd name="T42" fmla="*/ 48 w 54"/>
                <a:gd name="T43" fmla="*/ 2 h 40"/>
                <a:gd name="T44" fmla="*/ 50 w 54"/>
                <a:gd name="T45" fmla="*/ 2 h 40"/>
                <a:gd name="T46" fmla="*/ 52 w 54"/>
                <a:gd name="T47" fmla="*/ 5 h 40"/>
                <a:gd name="T48" fmla="*/ 54 w 54"/>
                <a:gd name="T49" fmla="*/ 7 h 40"/>
                <a:gd name="T50" fmla="*/ 54 w 54"/>
                <a:gd name="T51" fmla="*/ 36 h 40"/>
                <a:gd name="T52" fmla="*/ 52 w 54"/>
                <a:gd name="T53" fmla="*/ 38 h 40"/>
                <a:gd name="T54" fmla="*/ 50 w 54"/>
                <a:gd name="T55" fmla="*/ 38 h 40"/>
                <a:gd name="T56" fmla="*/ 48 w 54"/>
                <a:gd name="T57" fmla="*/ 40 h 40"/>
                <a:gd name="T58" fmla="*/ 46 w 54"/>
                <a:gd name="T59" fmla="*/ 40 h 40"/>
                <a:gd name="T60" fmla="*/ 43 w 54"/>
                <a:gd name="T61" fmla="*/ 38 h 40"/>
                <a:gd name="T62" fmla="*/ 41 w 54"/>
                <a:gd name="T63" fmla="*/ 38 h 40"/>
                <a:gd name="T64" fmla="*/ 39 w 54"/>
                <a:gd name="T65" fmla="*/ 38 h 40"/>
                <a:gd name="T66" fmla="*/ 39 w 54"/>
                <a:gd name="T67" fmla="*/ 36 h 40"/>
                <a:gd name="T68" fmla="*/ 37 w 54"/>
                <a:gd name="T69" fmla="*/ 38 h 40"/>
                <a:gd name="T70" fmla="*/ 33 w 54"/>
                <a:gd name="T71" fmla="*/ 38 h 40"/>
                <a:gd name="T72" fmla="*/ 30 w 54"/>
                <a:gd name="T73" fmla="*/ 40 h 40"/>
                <a:gd name="T74" fmla="*/ 28 w 54"/>
                <a:gd name="T75" fmla="*/ 38 h 40"/>
                <a:gd name="T76" fmla="*/ 26 w 54"/>
                <a:gd name="T77" fmla="*/ 38 h 40"/>
                <a:gd name="T78" fmla="*/ 24 w 54"/>
                <a:gd name="T79" fmla="*/ 38 h 40"/>
                <a:gd name="T80" fmla="*/ 24 w 54"/>
                <a:gd name="T81" fmla="*/ 36 h 40"/>
                <a:gd name="T82" fmla="*/ 24 w 54"/>
                <a:gd name="T83" fmla="*/ 36 h 40"/>
                <a:gd name="T84" fmla="*/ 20 w 54"/>
                <a:gd name="T85" fmla="*/ 38 h 40"/>
                <a:gd name="T86" fmla="*/ 17 w 54"/>
                <a:gd name="T87" fmla="*/ 38 h 40"/>
                <a:gd name="T88" fmla="*/ 15 w 54"/>
                <a:gd name="T89" fmla="*/ 38 h 40"/>
                <a:gd name="T90" fmla="*/ 13 w 54"/>
                <a:gd name="T91" fmla="*/ 38 h 40"/>
                <a:gd name="T92" fmla="*/ 9 w 54"/>
                <a:gd name="T93" fmla="*/ 38 h 40"/>
                <a:gd name="T94" fmla="*/ 7 w 54"/>
                <a:gd name="T95" fmla="*/ 38 h 40"/>
                <a:gd name="T96" fmla="*/ 4 w 54"/>
                <a:gd name="T97" fmla="*/ 38 h 40"/>
                <a:gd name="T98" fmla="*/ 4 w 54"/>
                <a:gd name="T99" fmla="*/ 36 h 40"/>
                <a:gd name="T100" fmla="*/ 2 w 54"/>
                <a:gd name="T101" fmla="*/ 33 h 40"/>
                <a:gd name="T102" fmla="*/ 0 w 54"/>
                <a:gd name="T103" fmla="*/ 29 h 40"/>
                <a:gd name="T104" fmla="*/ 0 w 54"/>
                <a:gd name="T105" fmla="*/ 25 h 40"/>
                <a:gd name="T106" fmla="*/ 0 w 54"/>
                <a:gd name="T107" fmla="*/ 20 h 40"/>
                <a:gd name="T108" fmla="*/ 0 w 54"/>
                <a:gd name="T109" fmla="*/ 16 h 40"/>
                <a:gd name="T110" fmla="*/ 0 w 54"/>
                <a:gd name="T111" fmla="*/ 11 h 40"/>
                <a:gd name="T112" fmla="*/ 2 w 54"/>
                <a:gd name="T113" fmla="*/ 7 h 40"/>
                <a:gd name="T114" fmla="*/ 4 w 54"/>
                <a:gd name="T115" fmla="*/ 5 h 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"/>
                <a:gd name="T175" fmla="*/ 0 h 40"/>
                <a:gd name="T176" fmla="*/ 54 w 54"/>
                <a:gd name="T177" fmla="*/ 40 h 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" h="40">
                  <a:moveTo>
                    <a:pt x="4" y="5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5"/>
                  </a:lnTo>
                  <a:lnTo>
                    <a:pt x="54" y="7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8"/>
                  </a:lnTo>
                  <a:lnTo>
                    <a:pt x="33" y="38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E959"/>
            </a:solidFill>
            <a:ln w="3175">
              <a:solidFill>
                <a:srgbClr val="CC4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21"/>
            <p:cNvSpPr>
              <a:spLocks/>
            </p:cNvSpPr>
            <p:nvPr/>
          </p:nvSpPr>
          <p:spPr bwMode="auto">
            <a:xfrm>
              <a:off x="3902" y="2665"/>
              <a:ext cx="2" cy="24"/>
            </a:xfrm>
            <a:custGeom>
              <a:avLst/>
              <a:gdLst>
                <a:gd name="T0" fmla="*/ 2 w 2"/>
                <a:gd name="T1" fmla="*/ 0 h 24"/>
                <a:gd name="T2" fmla="*/ 0 w 2"/>
                <a:gd name="T3" fmla="*/ 2 h 24"/>
                <a:gd name="T4" fmla="*/ 0 w 2"/>
                <a:gd name="T5" fmla="*/ 4 h 24"/>
                <a:gd name="T6" fmla="*/ 0 w 2"/>
                <a:gd name="T7" fmla="*/ 9 h 24"/>
                <a:gd name="T8" fmla="*/ 0 w 2"/>
                <a:gd name="T9" fmla="*/ 13 h 24"/>
                <a:gd name="T10" fmla="*/ 0 w 2"/>
                <a:gd name="T11" fmla="*/ 18 h 24"/>
                <a:gd name="T12" fmla="*/ 0 w 2"/>
                <a:gd name="T13" fmla="*/ 20 h 24"/>
                <a:gd name="T14" fmla="*/ 0 w 2"/>
                <a:gd name="T15" fmla="*/ 22 h 24"/>
                <a:gd name="T16" fmla="*/ 2 w 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4"/>
                <a:gd name="T29" fmla="*/ 2 w 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</a:path>
              </a:pathLst>
            </a:custGeom>
            <a:noFill/>
            <a:ln w="3175">
              <a:solidFill>
                <a:srgbClr val="CC4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2"/>
            <p:cNvSpPr>
              <a:spLocks/>
            </p:cNvSpPr>
            <p:nvPr/>
          </p:nvSpPr>
          <p:spPr bwMode="auto">
            <a:xfrm>
              <a:off x="3915" y="2663"/>
              <a:ext cx="2" cy="26"/>
            </a:xfrm>
            <a:custGeom>
              <a:avLst/>
              <a:gdLst>
                <a:gd name="T0" fmla="*/ 2 w 2"/>
                <a:gd name="T1" fmla="*/ 0 h 26"/>
                <a:gd name="T2" fmla="*/ 2 w 2"/>
                <a:gd name="T3" fmla="*/ 4 h 26"/>
                <a:gd name="T4" fmla="*/ 0 w 2"/>
                <a:gd name="T5" fmla="*/ 6 h 26"/>
                <a:gd name="T6" fmla="*/ 0 w 2"/>
                <a:gd name="T7" fmla="*/ 11 h 26"/>
                <a:gd name="T8" fmla="*/ 0 w 2"/>
                <a:gd name="T9" fmla="*/ 15 h 26"/>
                <a:gd name="T10" fmla="*/ 0 w 2"/>
                <a:gd name="T11" fmla="*/ 20 h 26"/>
                <a:gd name="T12" fmla="*/ 0 w 2"/>
                <a:gd name="T13" fmla="*/ 22 h 26"/>
                <a:gd name="T14" fmla="*/ 2 w 2"/>
                <a:gd name="T15" fmla="*/ 24 h 26"/>
                <a:gd name="T16" fmla="*/ 2 w 2"/>
                <a:gd name="T17" fmla="*/ 26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6"/>
                <a:gd name="T29" fmla="*/ 2 w 2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6">
                  <a:moveTo>
                    <a:pt x="2" y="0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</a:path>
              </a:pathLst>
            </a:custGeom>
            <a:noFill/>
            <a:ln w="3175">
              <a:solidFill>
                <a:srgbClr val="CC4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3"/>
            <p:cNvSpPr>
              <a:spLocks/>
            </p:cNvSpPr>
            <p:nvPr/>
          </p:nvSpPr>
          <p:spPr bwMode="auto">
            <a:xfrm>
              <a:off x="3915" y="2561"/>
              <a:ext cx="238" cy="122"/>
            </a:xfrm>
            <a:custGeom>
              <a:avLst/>
              <a:gdLst>
                <a:gd name="T0" fmla="*/ 41 w 238"/>
                <a:gd name="T1" fmla="*/ 120 h 122"/>
                <a:gd name="T2" fmla="*/ 11 w 238"/>
                <a:gd name="T3" fmla="*/ 80 h 122"/>
                <a:gd name="T4" fmla="*/ 6 w 238"/>
                <a:gd name="T5" fmla="*/ 75 h 122"/>
                <a:gd name="T6" fmla="*/ 4 w 238"/>
                <a:gd name="T7" fmla="*/ 71 h 122"/>
                <a:gd name="T8" fmla="*/ 2 w 238"/>
                <a:gd name="T9" fmla="*/ 66 h 122"/>
                <a:gd name="T10" fmla="*/ 0 w 238"/>
                <a:gd name="T11" fmla="*/ 62 h 122"/>
                <a:gd name="T12" fmla="*/ 0 w 238"/>
                <a:gd name="T13" fmla="*/ 57 h 122"/>
                <a:gd name="T14" fmla="*/ 2 w 238"/>
                <a:gd name="T15" fmla="*/ 53 h 122"/>
                <a:gd name="T16" fmla="*/ 6 w 238"/>
                <a:gd name="T17" fmla="*/ 48 h 122"/>
                <a:gd name="T18" fmla="*/ 15 w 238"/>
                <a:gd name="T19" fmla="*/ 46 h 122"/>
                <a:gd name="T20" fmla="*/ 30 w 238"/>
                <a:gd name="T21" fmla="*/ 44 h 122"/>
                <a:gd name="T22" fmla="*/ 56 w 238"/>
                <a:gd name="T23" fmla="*/ 40 h 122"/>
                <a:gd name="T24" fmla="*/ 93 w 238"/>
                <a:gd name="T25" fmla="*/ 33 h 122"/>
                <a:gd name="T26" fmla="*/ 132 w 238"/>
                <a:gd name="T27" fmla="*/ 24 h 122"/>
                <a:gd name="T28" fmla="*/ 169 w 238"/>
                <a:gd name="T29" fmla="*/ 15 h 122"/>
                <a:gd name="T30" fmla="*/ 204 w 238"/>
                <a:gd name="T31" fmla="*/ 6 h 122"/>
                <a:gd name="T32" fmla="*/ 227 w 238"/>
                <a:gd name="T33" fmla="*/ 2 h 122"/>
                <a:gd name="T34" fmla="*/ 236 w 238"/>
                <a:gd name="T35" fmla="*/ 0 h 122"/>
                <a:gd name="T36" fmla="*/ 238 w 238"/>
                <a:gd name="T37" fmla="*/ 0 h 122"/>
                <a:gd name="T38" fmla="*/ 238 w 238"/>
                <a:gd name="T39" fmla="*/ 0 h 122"/>
                <a:gd name="T40" fmla="*/ 238 w 238"/>
                <a:gd name="T41" fmla="*/ 2 h 122"/>
                <a:gd name="T42" fmla="*/ 236 w 238"/>
                <a:gd name="T43" fmla="*/ 6 h 122"/>
                <a:gd name="T44" fmla="*/ 234 w 238"/>
                <a:gd name="T45" fmla="*/ 8 h 122"/>
                <a:gd name="T46" fmla="*/ 230 w 238"/>
                <a:gd name="T47" fmla="*/ 11 h 122"/>
                <a:gd name="T48" fmla="*/ 227 w 238"/>
                <a:gd name="T49" fmla="*/ 13 h 122"/>
                <a:gd name="T50" fmla="*/ 223 w 238"/>
                <a:gd name="T51" fmla="*/ 13 h 122"/>
                <a:gd name="T52" fmla="*/ 223 w 238"/>
                <a:gd name="T53" fmla="*/ 13 h 122"/>
                <a:gd name="T54" fmla="*/ 221 w 238"/>
                <a:gd name="T55" fmla="*/ 15 h 122"/>
                <a:gd name="T56" fmla="*/ 219 w 238"/>
                <a:gd name="T57" fmla="*/ 17 h 122"/>
                <a:gd name="T58" fmla="*/ 214 w 238"/>
                <a:gd name="T59" fmla="*/ 22 h 122"/>
                <a:gd name="T60" fmla="*/ 210 w 238"/>
                <a:gd name="T61" fmla="*/ 24 h 122"/>
                <a:gd name="T62" fmla="*/ 206 w 238"/>
                <a:gd name="T63" fmla="*/ 28 h 122"/>
                <a:gd name="T64" fmla="*/ 201 w 238"/>
                <a:gd name="T65" fmla="*/ 31 h 122"/>
                <a:gd name="T66" fmla="*/ 197 w 238"/>
                <a:gd name="T67" fmla="*/ 35 h 122"/>
                <a:gd name="T68" fmla="*/ 84 w 238"/>
                <a:gd name="T69" fmla="*/ 60 h 122"/>
                <a:gd name="T70" fmla="*/ 80 w 238"/>
                <a:gd name="T71" fmla="*/ 60 h 122"/>
                <a:gd name="T72" fmla="*/ 78 w 238"/>
                <a:gd name="T73" fmla="*/ 62 h 122"/>
                <a:gd name="T74" fmla="*/ 78 w 238"/>
                <a:gd name="T75" fmla="*/ 62 h 122"/>
                <a:gd name="T76" fmla="*/ 76 w 238"/>
                <a:gd name="T77" fmla="*/ 64 h 122"/>
                <a:gd name="T78" fmla="*/ 76 w 238"/>
                <a:gd name="T79" fmla="*/ 66 h 122"/>
                <a:gd name="T80" fmla="*/ 76 w 238"/>
                <a:gd name="T81" fmla="*/ 68 h 122"/>
                <a:gd name="T82" fmla="*/ 76 w 238"/>
                <a:gd name="T83" fmla="*/ 71 h 122"/>
                <a:gd name="T84" fmla="*/ 78 w 238"/>
                <a:gd name="T85" fmla="*/ 73 h 122"/>
                <a:gd name="T86" fmla="*/ 73 w 238"/>
                <a:gd name="T87" fmla="*/ 122 h 122"/>
                <a:gd name="T88" fmla="*/ 41 w 238"/>
                <a:gd name="T89" fmla="*/ 120 h 1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122"/>
                <a:gd name="T137" fmla="*/ 238 w 238"/>
                <a:gd name="T138" fmla="*/ 122 h 1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122">
                  <a:moveTo>
                    <a:pt x="41" y="120"/>
                  </a:moveTo>
                  <a:lnTo>
                    <a:pt x="11" y="80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2" y="53"/>
                  </a:lnTo>
                  <a:lnTo>
                    <a:pt x="6" y="48"/>
                  </a:lnTo>
                  <a:lnTo>
                    <a:pt x="15" y="46"/>
                  </a:lnTo>
                  <a:lnTo>
                    <a:pt x="30" y="44"/>
                  </a:lnTo>
                  <a:lnTo>
                    <a:pt x="56" y="40"/>
                  </a:lnTo>
                  <a:lnTo>
                    <a:pt x="93" y="33"/>
                  </a:lnTo>
                  <a:lnTo>
                    <a:pt x="132" y="24"/>
                  </a:lnTo>
                  <a:lnTo>
                    <a:pt x="169" y="15"/>
                  </a:lnTo>
                  <a:lnTo>
                    <a:pt x="204" y="6"/>
                  </a:lnTo>
                  <a:lnTo>
                    <a:pt x="227" y="2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8" y="2"/>
                  </a:lnTo>
                  <a:lnTo>
                    <a:pt x="236" y="6"/>
                  </a:lnTo>
                  <a:lnTo>
                    <a:pt x="234" y="8"/>
                  </a:lnTo>
                  <a:lnTo>
                    <a:pt x="230" y="11"/>
                  </a:lnTo>
                  <a:lnTo>
                    <a:pt x="227" y="13"/>
                  </a:lnTo>
                  <a:lnTo>
                    <a:pt x="223" y="13"/>
                  </a:lnTo>
                  <a:lnTo>
                    <a:pt x="221" y="15"/>
                  </a:lnTo>
                  <a:lnTo>
                    <a:pt x="219" y="17"/>
                  </a:lnTo>
                  <a:lnTo>
                    <a:pt x="214" y="22"/>
                  </a:lnTo>
                  <a:lnTo>
                    <a:pt x="210" y="24"/>
                  </a:lnTo>
                  <a:lnTo>
                    <a:pt x="206" y="28"/>
                  </a:lnTo>
                  <a:lnTo>
                    <a:pt x="201" y="31"/>
                  </a:lnTo>
                  <a:lnTo>
                    <a:pt x="197" y="35"/>
                  </a:lnTo>
                  <a:lnTo>
                    <a:pt x="84" y="60"/>
                  </a:lnTo>
                  <a:lnTo>
                    <a:pt x="80" y="60"/>
                  </a:lnTo>
                  <a:lnTo>
                    <a:pt x="78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8" y="73"/>
                  </a:lnTo>
                  <a:lnTo>
                    <a:pt x="73" y="122"/>
                  </a:lnTo>
                  <a:lnTo>
                    <a:pt x="41" y="120"/>
                  </a:lnTo>
                  <a:close/>
                </a:path>
              </a:pathLst>
            </a:custGeom>
            <a:solidFill>
              <a:srgbClr val="B2D9D9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4"/>
            <p:cNvSpPr>
              <a:spLocks/>
            </p:cNvSpPr>
            <p:nvPr/>
          </p:nvSpPr>
          <p:spPr bwMode="auto">
            <a:xfrm>
              <a:off x="3936" y="2638"/>
              <a:ext cx="204" cy="107"/>
            </a:xfrm>
            <a:custGeom>
              <a:avLst/>
              <a:gdLst>
                <a:gd name="T0" fmla="*/ 0 w 204"/>
                <a:gd name="T1" fmla="*/ 0 h 107"/>
                <a:gd name="T2" fmla="*/ 16 w 204"/>
                <a:gd name="T3" fmla="*/ 0 h 107"/>
                <a:gd name="T4" fmla="*/ 31 w 204"/>
                <a:gd name="T5" fmla="*/ 3 h 107"/>
                <a:gd name="T6" fmla="*/ 42 w 204"/>
                <a:gd name="T7" fmla="*/ 3 h 107"/>
                <a:gd name="T8" fmla="*/ 55 w 204"/>
                <a:gd name="T9" fmla="*/ 5 h 107"/>
                <a:gd name="T10" fmla="*/ 63 w 204"/>
                <a:gd name="T11" fmla="*/ 7 h 107"/>
                <a:gd name="T12" fmla="*/ 70 w 204"/>
                <a:gd name="T13" fmla="*/ 9 h 107"/>
                <a:gd name="T14" fmla="*/ 76 w 204"/>
                <a:gd name="T15" fmla="*/ 11 h 107"/>
                <a:gd name="T16" fmla="*/ 81 w 204"/>
                <a:gd name="T17" fmla="*/ 14 h 107"/>
                <a:gd name="T18" fmla="*/ 172 w 204"/>
                <a:gd name="T19" fmla="*/ 63 h 107"/>
                <a:gd name="T20" fmla="*/ 176 w 204"/>
                <a:gd name="T21" fmla="*/ 67 h 107"/>
                <a:gd name="T22" fmla="*/ 178 w 204"/>
                <a:gd name="T23" fmla="*/ 71 h 107"/>
                <a:gd name="T24" fmla="*/ 183 w 204"/>
                <a:gd name="T25" fmla="*/ 76 h 107"/>
                <a:gd name="T26" fmla="*/ 185 w 204"/>
                <a:gd name="T27" fmla="*/ 80 h 107"/>
                <a:gd name="T28" fmla="*/ 187 w 204"/>
                <a:gd name="T29" fmla="*/ 83 h 107"/>
                <a:gd name="T30" fmla="*/ 189 w 204"/>
                <a:gd name="T31" fmla="*/ 87 h 107"/>
                <a:gd name="T32" fmla="*/ 191 w 204"/>
                <a:gd name="T33" fmla="*/ 89 h 107"/>
                <a:gd name="T34" fmla="*/ 191 w 204"/>
                <a:gd name="T35" fmla="*/ 89 h 107"/>
                <a:gd name="T36" fmla="*/ 196 w 204"/>
                <a:gd name="T37" fmla="*/ 91 h 107"/>
                <a:gd name="T38" fmla="*/ 198 w 204"/>
                <a:gd name="T39" fmla="*/ 94 h 107"/>
                <a:gd name="T40" fmla="*/ 200 w 204"/>
                <a:gd name="T41" fmla="*/ 98 h 107"/>
                <a:gd name="T42" fmla="*/ 202 w 204"/>
                <a:gd name="T43" fmla="*/ 100 h 107"/>
                <a:gd name="T44" fmla="*/ 204 w 204"/>
                <a:gd name="T45" fmla="*/ 105 h 107"/>
                <a:gd name="T46" fmla="*/ 204 w 204"/>
                <a:gd name="T47" fmla="*/ 107 h 107"/>
                <a:gd name="T48" fmla="*/ 202 w 204"/>
                <a:gd name="T49" fmla="*/ 107 h 107"/>
                <a:gd name="T50" fmla="*/ 200 w 204"/>
                <a:gd name="T51" fmla="*/ 107 h 107"/>
                <a:gd name="T52" fmla="*/ 196 w 204"/>
                <a:gd name="T53" fmla="*/ 105 h 107"/>
                <a:gd name="T54" fmla="*/ 183 w 204"/>
                <a:gd name="T55" fmla="*/ 98 h 107"/>
                <a:gd name="T56" fmla="*/ 165 w 204"/>
                <a:gd name="T57" fmla="*/ 89 h 107"/>
                <a:gd name="T58" fmla="*/ 146 w 204"/>
                <a:gd name="T59" fmla="*/ 78 h 107"/>
                <a:gd name="T60" fmla="*/ 124 w 204"/>
                <a:gd name="T61" fmla="*/ 67 h 107"/>
                <a:gd name="T62" fmla="*/ 105 w 204"/>
                <a:gd name="T63" fmla="*/ 56 h 107"/>
                <a:gd name="T64" fmla="*/ 89 w 204"/>
                <a:gd name="T65" fmla="*/ 49 h 107"/>
                <a:gd name="T66" fmla="*/ 78 w 204"/>
                <a:gd name="T67" fmla="*/ 45 h 107"/>
                <a:gd name="T68" fmla="*/ 72 w 204"/>
                <a:gd name="T69" fmla="*/ 45 h 107"/>
                <a:gd name="T70" fmla="*/ 61 w 204"/>
                <a:gd name="T71" fmla="*/ 43 h 107"/>
                <a:gd name="T72" fmla="*/ 50 w 204"/>
                <a:gd name="T73" fmla="*/ 40 h 107"/>
                <a:gd name="T74" fmla="*/ 39 w 204"/>
                <a:gd name="T75" fmla="*/ 40 h 107"/>
                <a:gd name="T76" fmla="*/ 29 w 204"/>
                <a:gd name="T77" fmla="*/ 38 h 107"/>
                <a:gd name="T78" fmla="*/ 20 w 204"/>
                <a:gd name="T79" fmla="*/ 38 h 107"/>
                <a:gd name="T80" fmla="*/ 11 w 204"/>
                <a:gd name="T81" fmla="*/ 38 h 107"/>
                <a:gd name="T82" fmla="*/ 7 w 204"/>
                <a:gd name="T83" fmla="*/ 38 h 107"/>
                <a:gd name="T84" fmla="*/ 5 w 204"/>
                <a:gd name="T85" fmla="*/ 38 h 107"/>
                <a:gd name="T86" fmla="*/ 3 w 204"/>
                <a:gd name="T87" fmla="*/ 34 h 107"/>
                <a:gd name="T88" fmla="*/ 0 w 204"/>
                <a:gd name="T89" fmla="*/ 27 h 107"/>
                <a:gd name="T90" fmla="*/ 0 w 204"/>
                <a:gd name="T91" fmla="*/ 20 h 107"/>
                <a:gd name="T92" fmla="*/ 0 w 204"/>
                <a:gd name="T93" fmla="*/ 14 h 107"/>
                <a:gd name="T94" fmla="*/ 0 w 204"/>
                <a:gd name="T95" fmla="*/ 7 h 107"/>
                <a:gd name="T96" fmla="*/ 0 w 204"/>
                <a:gd name="T97" fmla="*/ 3 h 107"/>
                <a:gd name="T98" fmla="*/ 0 w 204"/>
                <a:gd name="T99" fmla="*/ 0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4"/>
                <a:gd name="T151" fmla="*/ 0 h 107"/>
                <a:gd name="T152" fmla="*/ 204 w 204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4" h="107">
                  <a:moveTo>
                    <a:pt x="0" y="0"/>
                  </a:moveTo>
                  <a:lnTo>
                    <a:pt x="16" y="0"/>
                  </a:lnTo>
                  <a:lnTo>
                    <a:pt x="31" y="3"/>
                  </a:lnTo>
                  <a:lnTo>
                    <a:pt x="42" y="3"/>
                  </a:lnTo>
                  <a:lnTo>
                    <a:pt x="55" y="5"/>
                  </a:lnTo>
                  <a:lnTo>
                    <a:pt x="63" y="7"/>
                  </a:lnTo>
                  <a:lnTo>
                    <a:pt x="70" y="9"/>
                  </a:lnTo>
                  <a:lnTo>
                    <a:pt x="76" y="11"/>
                  </a:lnTo>
                  <a:lnTo>
                    <a:pt x="81" y="14"/>
                  </a:lnTo>
                  <a:lnTo>
                    <a:pt x="172" y="63"/>
                  </a:lnTo>
                  <a:lnTo>
                    <a:pt x="176" y="67"/>
                  </a:lnTo>
                  <a:lnTo>
                    <a:pt x="178" y="71"/>
                  </a:lnTo>
                  <a:lnTo>
                    <a:pt x="183" y="76"/>
                  </a:lnTo>
                  <a:lnTo>
                    <a:pt x="185" y="80"/>
                  </a:lnTo>
                  <a:lnTo>
                    <a:pt x="187" y="83"/>
                  </a:lnTo>
                  <a:lnTo>
                    <a:pt x="189" y="87"/>
                  </a:lnTo>
                  <a:lnTo>
                    <a:pt x="191" y="89"/>
                  </a:lnTo>
                  <a:lnTo>
                    <a:pt x="196" y="91"/>
                  </a:lnTo>
                  <a:lnTo>
                    <a:pt x="198" y="94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5"/>
                  </a:lnTo>
                  <a:lnTo>
                    <a:pt x="204" y="107"/>
                  </a:lnTo>
                  <a:lnTo>
                    <a:pt x="202" y="107"/>
                  </a:lnTo>
                  <a:lnTo>
                    <a:pt x="200" y="107"/>
                  </a:lnTo>
                  <a:lnTo>
                    <a:pt x="196" y="105"/>
                  </a:lnTo>
                  <a:lnTo>
                    <a:pt x="183" y="98"/>
                  </a:lnTo>
                  <a:lnTo>
                    <a:pt x="165" y="89"/>
                  </a:lnTo>
                  <a:lnTo>
                    <a:pt x="146" y="78"/>
                  </a:lnTo>
                  <a:lnTo>
                    <a:pt x="124" y="67"/>
                  </a:lnTo>
                  <a:lnTo>
                    <a:pt x="105" y="56"/>
                  </a:lnTo>
                  <a:lnTo>
                    <a:pt x="89" y="49"/>
                  </a:lnTo>
                  <a:lnTo>
                    <a:pt x="78" y="45"/>
                  </a:lnTo>
                  <a:lnTo>
                    <a:pt x="72" y="45"/>
                  </a:lnTo>
                  <a:lnTo>
                    <a:pt x="61" y="43"/>
                  </a:lnTo>
                  <a:lnTo>
                    <a:pt x="50" y="40"/>
                  </a:lnTo>
                  <a:lnTo>
                    <a:pt x="39" y="40"/>
                  </a:lnTo>
                  <a:lnTo>
                    <a:pt x="29" y="38"/>
                  </a:lnTo>
                  <a:lnTo>
                    <a:pt x="20" y="38"/>
                  </a:lnTo>
                  <a:lnTo>
                    <a:pt x="11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9D9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5"/>
            <p:cNvSpPr>
              <a:spLocks/>
            </p:cNvSpPr>
            <p:nvPr/>
          </p:nvSpPr>
          <p:spPr bwMode="auto">
            <a:xfrm>
              <a:off x="3839" y="2743"/>
              <a:ext cx="258" cy="797"/>
            </a:xfrm>
            <a:custGeom>
              <a:avLst/>
              <a:gdLst>
                <a:gd name="T0" fmla="*/ 243 w 258"/>
                <a:gd name="T1" fmla="*/ 762 h 797"/>
                <a:gd name="T2" fmla="*/ 245 w 258"/>
                <a:gd name="T3" fmla="*/ 740 h 797"/>
                <a:gd name="T4" fmla="*/ 245 w 258"/>
                <a:gd name="T5" fmla="*/ 680 h 797"/>
                <a:gd name="T6" fmla="*/ 247 w 258"/>
                <a:gd name="T7" fmla="*/ 593 h 797"/>
                <a:gd name="T8" fmla="*/ 251 w 258"/>
                <a:gd name="T9" fmla="*/ 491 h 797"/>
                <a:gd name="T10" fmla="*/ 254 w 258"/>
                <a:gd name="T11" fmla="*/ 386 h 797"/>
                <a:gd name="T12" fmla="*/ 256 w 258"/>
                <a:gd name="T13" fmla="*/ 289 h 797"/>
                <a:gd name="T14" fmla="*/ 256 w 258"/>
                <a:gd name="T15" fmla="*/ 213 h 797"/>
                <a:gd name="T16" fmla="*/ 258 w 258"/>
                <a:gd name="T17" fmla="*/ 169 h 797"/>
                <a:gd name="T18" fmla="*/ 256 w 258"/>
                <a:gd name="T19" fmla="*/ 144 h 797"/>
                <a:gd name="T20" fmla="*/ 251 w 258"/>
                <a:gd name="T21" fmla="*/ 122 h 797"/>
                <a:gd name="T22" fmla="*/ 245 w 258"/>
                <a:gd name="T23" fmla="*/ 102 h 797"/>
                <a:gd name="T24" fmla="*/ 236 w 258"/>
                <a:gd name="T25" fmla="*/ 82 h 797"/>
                <a:gd name="T26" fmla="*/ 221 w 258"/>
                <a:gd name="T27" fmla="*/ 66 h 797"/>
                <a:gd name="T28" fmla="*/ 204 w 258"/>
                <a:gd name="T29" fmla="*/ 55 h 797"/>
                <a:gd name="T30" fmla="*/ 184 w 258"/>
                <a:gd name="T31" fmla="*/ 46 h 797"/>
                <a:gd name="T32" fmla="*/ 158 w 258"/>
                <a:gd name="T33" fmla="*/ 42 h 797"/>
                <a:gd name="T34" fmla="*/ 154 w 258"/>
                <a:gd name="T35" fmla="*/ 38 h 797"/>
                <a:gd name="T36" fmla="*/ 152 w 258"/>
                <a:gd name="T37" fmla="*/ 33 h 797"/>
                <a:gd name="T38" fmla="*/ 149 w 258"/>
                <a:gd name="T39" fmla="*/ 26 h 797"/>
                <a:gd name="T40" fmla="*/ 147 w 258"/>
                <a:gd name="T41" fmla="*/ 20 h 797"/>
                <a:gd name="T42" fmla="*/ 145 w 258"/>
                <a:gd name="T43" fmla="*/ 15 h 797"/>
                <a:gd name="T44" fmla="*/ 143 w 258"/>
                <a:gd name="T45" fmla="*/ 9 h 797"/>
                <a:gd name="T46" fmla="*/ 143 w 258"/>
                <a:gd name="T47" fmla="*/ 4 h 797"/>
                <a:gd name="T48" fmla="*/ 143 w 258"/>
                <a:gd name="T49" fmla="*/ 0 h 797"/>
                <a:gd name="T50" fmla="*/ 110 w 258"/>
                <a:gd name="T51" fmla="*/ 0 h 797"/>
                <a:gd name="T52" fmla="*/ 110 w 258"/>
                <a:gd name="T53" fmla="*/ 4 h 797"/>
                <a:gd name="T54" fmla="*/ 110 w 258"/>
                <a:gd name="T55" fmla="*/ 9 h 797"/>
                <a:gd name="T56" fmla="*/ 108 w 258"/>
                <a:gd name="T57" fmla="*/ 15 h 797"/>
                <a:gd name="T58" fmla="*/ 106 w 258"/>
                <a:gd name="T59" fmla="*/ 22 h 797"/>
                <a:gd name="T60" fmla="*/ 104 w 258"/>
                <a:gd name="T61" fmla="*/ 26 h 797"/>
                <a:gd name="T62" fmla="*/ 102 w 258"/>
                <a:gd name="T63" fmla="*/ 33 h 797"/>
                <a:gd name="T64" fmla="*/ 100 w 258"/>
                <a:gd name="T65" fmla="*/ 38 h 797"/>
                <a:gd name="T66" fmla="*/ 95 w 258"/>
                <a:gd name="T67" fmla="*/ 42 h 797"/>
                <a:gd name="T68" fmla="*/ 71 w 258"/>
                <a:gd name="T69" fmla="*/ 46 h 797"/>
                <a:gd name="T70" fmla="*/ 50 w 258"/>
                <a:gd name="T71" fmla="*/ 55 h 797"/>
                <a:gd name="T72" fmla="*/ 35 w 258"/>
                <a:gd name="T73" fmla="*/ 66 h 797"/>
                <a:gd name="T74" fmla="*/ 22 w 258"/>
                <a:gd name="T75" fmla="*/ 84 h 797"/>
                <a:gd name="T76" fmla="*/ 11 w 258"/>
                <a:gd name="T77" fmla="*/ 102 h 797"/>
                <a:gd name="T78" fmla="*/ 4 w 258"/>
                <a:gd name="T79" fmla="*/ 122 h 797"/>
                <a:gd name="T80" fmla="*/ 0 w 258"/>
                <a:gd name="T81" fmla="*/ 144 h 797"/>
                <a:gd name="T82" fmla="*/ 0 w 258"/>
                <a:gd name="T83" fmla="*/ 169 h 797"/>
                <a:gd name="T84" fmla="*/ 0 w 258"/>
                <a:gd name="T85" fmla="*/ 213 h 797"/>
                <a:gd name="T86" fmla="*/ 2 w 258"/>
                <a:gd name="T87" fmla="*/ 289 h 797"/>
                <a:gd name="T88" fmla="*/ 4 w 258"/>
                <a:gd name="T89" fmla="*/ 386 h 797"/>
                <a:gd name="T90" fmla="*/ 6 w 258"/>
                <a:gd name="T91" fmla="*/ 491 h 797"/>
                <a:gd name="T92" fmla="*/ 8 w 258"/>
                <a:gd name="T93" fmla="*/ 593 h 797"/>
                <a:gd name="T94" fmla="*/ 11 w 258"/>
                <a:gd name="T95" fmla="*/ 680 h 797"/>
                <a:gd name="T96" fmla="*/ 13 w 258"/>
                <a:gd name="T97" fmla="*/ 740 h 797"/>
                <a:gd name="T98" fmla="*/ 13 w 258"/>
                <a:gd name="T99" fmla="*/ 762 h 797"/>
                <a:gd name="T100" fmla="*/ 39 w 258"/>
                <a:gd name="T101" fmla="*/ 777 h 797"/>
                <a:gd name="T102" fmla="*/ 67 w 258"/>
                <a:gd name="T103" fmla="*/ 788 h 797"/>
                <a:gd name="T104" fmla="*/ 97 w 258"/>
                <a:gd name="T105" fmla="*/ 795 h 797"/>
                <a:gd name="T106" fmla="*/ 128 w 258"/>
                <a:gd name="T107" fmla="*/ 797 h 797"/>
                <a:gd name="T108" fmla="*/ 158 w 258"/>
                <a:gd name="T109" fmla="*/ 795 h 797"/>
                <a:gd name="T110" fmla="*/ 189 w 258"/>
                <a:gd name="T111" fmla="*/ 788 h 797"/>
                <a:gd name="T112" fmla="*/ 217 w 258"/>
                <a:gd name="T113" fmla="*/ 777 h 797"/>
                <a:gd name="T114" fmla="*/ 243 w 258"/>
                <a:gd name="T115" fmla="*/ 762 h 7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8"/>
                <a:gd name="T175" fmla="*/ 0 h 797"/>
                <a:gd name="T176" fmla="*/ 258 w 258"/>
                <a:gd name="T177" fmla="*/ 797 h 79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8" h="797">
                  <a:moveTo>
                    <a:pt x="243" y="762"/>
                  </a:moveTo>
                  <a:lnTo>
                    <a:pt x="245" y="740"/>
                  </a:lnTo>
                  <a:lnTo>
                    <a:pt x="245" y="680"/>
                  </a:lnTo>
                  <a:lnTo>
                    <a:pt x="247" y="593"/>
                  </a:lnTo>
                  <a:lnTo>
                    <a:pt x="251" y="491"/>
                  </a:lnTo>
                  <a:lnTo>
                    <a:pt x="254" y="386"/>
                  </a:lnTo>
                  <a:lnTo>
                    <a:pt x="256" y="289"/>
                  </a:lnTo>
                  <a:lnTo>
                    <a:pt x="256" y="213"/>
                  </a:lnTo>
                  <a:lnTo>
                    <a:pt x="258" y="169"/>
                  </a:lnTo>
                  <a:lnTo>
                    <a:pt x="256" y="144"/>
                  </a:lnTo>
                  <a:lnTo>
                    <a:pt x="251" y="122"/>
                  </a:lnTo>
                  <a:lnTo>
                    <a:pt x="245" y="102"/>
                  </a:lnTo>
                  <a:lnTo>
                    <a:pt x="236" y="82"/>
                  </a:lnTo>
                  <a:lnTo>
                    <a:pt x="221" y="66"/>
                  </a:lnTo>
                  <a:lnTo>
                    <a:pt x="204" y="55"/>
                  </a:lnTo>
                  <a:lnTo>
                    <a:pt x="184" y="46"/>
                  </a:lnTo>
                  <a:lnTo>
                    <a:pt x="158" y="42"/>
                  </a:lnTo>
                  <a:lnTo>
                    <a:pt x="154" y="38"/>
                  </a:lnTo>
                  <a:lnTo>
                    <a:pt x="152" y="33"/>
                  </a:lnTo>
                  <a:lnTo>
                    <a:pt x="149" y="26"/>
                  </a:lnTo>
                  <a:lnTo>
                    <a:pt x="147" y="20"/>
                  </a:lnTo>
                  <a:lnTo>
                    <a:pt x="145" y="15"/>
                  </a:lnTo>
                  <a:lnTo>
                    <a:pt x="143" y="9"/>
                  </a:lnTo>
                  <a:lnTo>
                    <a:pt x="143" y="4"/>
                  </a:lnTo>
                  <a:lnTo>
                    <a:pt x="143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9"/>
                  </a:lnTo>
                  <a:lnTo>
                    <a:pt x="108" y="15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33"/>
                  </a:lnTo>
                  <a:lnTo>
                    <a:pt x="100" y="38"/>
                  </a:lnTo>
                  <a:lnTo>
                    <a:pt x="95" y="42"/>
                  </a:lnTo>
                  <a:lnTo>
                    <a:pt x="71" y="46"/>
                  </a:lnTo>
                  <a:lnTo>
                    <a:pt x="50" y="55"/>
                  </a:lnTo>
                  <a:lnTo>
                    <a:pt x="35" y="66"/>
                  </a:lnTo>
                  <a:lnTo>
                    <a:pt x="22" y="84"/>
                  </a:lnTo>
                  <a:lnTo>
                    <a:pt x="11" y="102"/>
                  </a:lnTo>
                  <a:lnTo>
                    <a:pt x="4" y="122"/>
                  </a:lnTo>
                  <a:lnTo>
                    <a:pt x="0" y="144"/>
                  </a:lnTo>
                  <a:lnTo>
                    <a:pt x="0" y="169"/>
                  </a:lnTo>
                  <a:lnTo>
                    <a:pt x="0" y="213"/>
                  </a:lnTo>
                  <a:lnTo>
                    <a:pt x="2" y="289"/>
                  </a:lnTo>
                  <a:lnTo>
                    <a:pt x="4" y="386"/>
                  </a:lnTo>
                  <a:lnTo>
                    <a:pt x="6" y="491"/>
                  </a:lnTo>
                  <a:lnTo>
                    <a:pt x="8" y="593"/>
                  </a:lnTo>
                  <a:lnTo>
                    <a:pt x="11" y="680"/>
                  </a:lnTo>
                  <a:lnTo>
                    <a:pt x="13" y="740"/>
                  </a:lnTo>
                  <a:lnTo>
                    <a:pt x="13" y="762"/>
                  </a:lnTo>
                  <a:lnTo>
                    <a:pt x="39" y="777"/>
                  </a:lnTo>
                  <a:lnTo>
                    <a:pt x="67" y="788"/>
                  </a:lnTo>
                  <a:lnTo>
                    <a:pt x="97" y="795"/>
                  </a:lnTo>
                  <a:lnTo>
                    <a:pt x="128" y="797"/>
                  </a:lnTo>
                  <a:lnTo>
                    <a:pt x="158" y="795"/>
                  </a:lnTo>
                  <a:lnTo>
                    <a:pt x="189" y="788"/>
                  </a:lnTo>
                  <a:lnTo>
                    <a:pt x="217" y="777"/>
                  </a:lnTo>
                  <a:lnTo>
                    <a:pt x="243" y="762"/>
                  </a:lnTo>
                  <a:close/>
                </a:path>
              </a:pathLst>
            </a:custGeom>
            <a:solidFill>
              <a:srgbClr val="FF19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6"/>
            <p:cNvSpPr>
              <a:spLocks/>
            </p:cNvSpPr>
            <p:nvPr/>
          </p:nvSpPr>
          <p:spPr bwMode="auto">
            <a:xfrm>
              <a:off x="3852" y="2943"/>
              <a:ext cx="230" cy="122"/>
            </a:xfrm>
            <a:custGeom>
              <a:avLst/>
              <a:gdLst>
                <a:gd name="T0" fmla="*/ 0 w 230"/>
                <a:gd name="T1" fmla="*/ 4 h 122"/>
                <a:gd name="T2" fmla="*/ 22 w 230"/>
                <a:gd name="T3" fmla="*/ 6 h 122"/>
                <a:gd name="T4" fmla="*/ 50 w 230"/>
                <a:gd name="T5" fmla="*/ 6 h 122"/>
                <a:gd name="T6" fmla="*/ 84 w 230"/>
                <a:gd name="T7" fmla="*/ 9 h 122"/>
                <a:gd name="T8" fmla="*/ 119 w 230"/>
                <a:gd name="T9" fmla="*/ 6 h 122"/>
                <a:gd name="T10" fmla="*/ 154 w 230"/>
                <a:gd name="T11" fmla="*/ 6 h 122"/>
                <a:gd name="T12" fmla="*/ 186 w 230"/>
                <a:gd name="T13" fmla="*/ 4 h 122"/>
                <a:gd name="T14" fmla="*/ 212 w 230"/>
                <a:gd name="T15" fmla="*/ 2 h 122"/>
                <a:gd name="T16" fmla="*/ 230 w 230"/>
                <a:gd name="T17" fmla="*/ 0 h 122"/>
                <a:gd name="T18" fmla="*/ 228 w 230"/>
                <a:gd name="T19" fmla="*/ 115 h 122"/>
                <a:gd name="T20" fmla="*/ 204 w 230"/>
                <a:gd name="T21" fmla="*/ 117 h 122"/>
                <a:gd name="T22" fmla="*/ 173 w 230"/>
                <a:gd name="T23" fmla="*/ 120 h 122"/>
                <a:gd name="T24" fmla="*/ 139 w 230"/>
                <a:gd name="T25" fmla="*/ 122 h 122"/>
                <a:gd name="T26" fmla="*/ 102 w 230"/>
                <a:gd name="T27" fmla="*/ 122 h 122"/>
                <a:gd name="T28" fmla="*/ 67 w 230"/>
                <a:gd name="T29" fmla="*/ 122 h 122"/>
                <a:gd name="T30" fmla="*/ 37 w 230"/>
                <a:gd name="T31" fmla="*/ 120 h 122"/>
                <a:gd name="T32" fmla="*/ 17 w 230"/>
                <a:gd name="T33" fmla="*/ 120 h 122"/>
                <a:gd name="T34" fmla="*/ 6 w 230"/>
                <a:gd name="T35" fmla="*/ 117 h 122"/>
                <a:gd name="T36" fmla="*/ 0 w 230"/>
                <a:gd name="T37" fmla="*/ 4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22"/>
                <a:gd name="T59" fmla="*/ 230 w 230"/>
                <a:gd name="T60" fmla="*/ 122 h 1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22">
                  <a:moveTo>
                    <a:pt x="0" y="4"/>
                  </a:moveTo>
                  <a:lnTo>
                    <a:pt x="22" y="6"/>
                  </a:lnTo>
                  <a:lnTo>
                    <a:pt x="50" y="6"/>
                  </a:lnTo>
                  <a:lnTo>
                    <a:pt x="84" y="9"/>
                  </a:lnTo>
                  <a:lnTo>
                    <a:pt x="119" y="6"/>
                  </a:lnTo>
                  <a:lnTo>
                    <a:pt x="154" y="6"/>
                  </a:lnTo>
                  <a:lnTo>
                    <a:pt x="186" y="4"/>
                  </a:lnTo>
                  <a:lnTo>
                    <a:pt x="212" y="2"/>
                  </a:lnTo>
                  <a:lnTo>
                    <a:pt x="230" y="0"/>
                  </a:lnTo>
                  <a:lnTo>
                    <a:pt x="228" y="115"/>
                  </a:lnTo>
                  <a:lnTo>
                    <a:pt x="204" y="117"/>
                  </a:lnTo>
                  <a:lnTo>
                    <a:pt x="173" y="120"/>
                  </a:lnTo>
                  <a:lnTo>
                    <a:pt x="139" y="122"/>
                  </a:lnTo>
                  <a:lnTo>
                    <a:pt x="102" y="122"/>
                  </a:lnTo>
                  <a:lnTo>
                    <a:pt x="67" y="122"/>
                  </a:lnTo>
                  <a:lnTo>
                    <a:pt x="37" y="120"/>
                  </a:lnTo>
                  <a:lnTo>
                    <a:pt x="17" y="120"/>
                  </a:lnTo>
                  <a:lnTo>
                    <a:pt x="6" y="1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8C00"/>
            </a:solidFill>
            <a:ln w="3175">
              <a:solidFill>
                <a:srgbClr val="2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7"/>
            <p:cNvSpPr>
              <a:spLocks/>
            </p:cNvSpPr>
            <p:nvPr/>
          </p:nvSpPr>
          <p:spPr bwMode="auto">
            <a:xfrm>
              <a:off x="3867" y="2825"/>
              <a:ext cx="82" cy="47"/>
            </a:xfrm>
            <a:custGeom>
              <a:avLst/>
              <a:gdLst>
                <a:gd name="T0" fmla="*/ 41 w 82"/>
                <a:gd name="T1" fmla="*/ 7 h 47"/>
                <a:gd name="T2" fmla="*/ 33 w 82"/>
                <a:gd name="T3" fmla="*/ 11 h 47"/>
                <a:gd name="T4" fmla="*/ 26 w 82"/>
                <a:gd name="T5" fmla="*/ 15 h 47"/>
                <a:gd name="T6" fmla="*/ 20 w 82"/>
                <a:gd name="T7" fmla="*/ 20 h 47"/>
                <a:gd name="T8" fmla="*/ 13 w 82"/>
                <a:gd name="T9" fmla="*/ 24 h 47"/>
                <a:gd name="T10" fmla="*/ 9 w 82"/>
                <a:gd name="T11" fmla="*/ 31 h 47"/>
                <a:gd name="T12" fmla="*/ 4 w 82"/>
                <a:gd name="T13" fmla="*/ 35 h 47"/>
                <a:gd name="T14" fmla="*/ 0 w 82"/>
                <a:gd name="T15" fmla="*/ 42 h 47"/>
                <a:gd name="T16" fmla="*/ 0 w 82"/>
                <a:gd name="T17" fmla="*/ 47 h 47"/>
                <a:gd name="T18" fmla="*/ 9 w 82"/>
                <a:gd name="T19" fmla="*/ 44 h 47"/>
                <a:gd name="T20" fmla="*/ 17 w 82"/>
                <a:gd name="T21" fmla="*/ 44 h 47"/>
                <a:gd name="T22" fmla="*/ 28 w 82"/>
                <a:gd name="T23" fmla="*/ 42 h 47"/>
                <a:gd name="T24" fmla="*/ 37 w 82"/>
                <a:gd name="T25" fmla="*/ 40 h 47"/>
                <a:gd name="T26" fmla="*/ 48 w 82"/>
                <a:gd name="T27" fmla="*/ 40 h 47"/>
                <a:gd name="T28" fmla="*/ 56 w 82"/>
                <a:gd name="T29" fmla="*/ 38 h 47"/>
                <a:gd name="T30" fmla="*/ 63 w 82"/>
                <a:gd name="T31" fmla="*/ 38 h 47"/>
                <a:gd name="T32" fmla="*/ 69 w 82"/>
                <a:gd name="T33" fmla="*/ 40 h 47"/>
                <a:gd name="T34" fmla="*/ 69 w 82"/>
                <a:gd name="T35" fmla="*/ 33 h 47"/>
                <a:gd name="T36" fmla="*/ 72 w 82"/>
                <a:gd name="T37" fmla="*/ 27 h 47"/>
                <a:gd name="T38" fmla="*/ 74 w 82"/>
                <a:gd name="T39" fmla="*/ 20 h 47"/>
                <a:gd name="T40" fmla="*/ 78 w 82"/>
                <a:gd name="T41" fmla="*/ 13 h 47"/>
                <a:gd name="T42" fmla="*/ 80 w 82"/>
                <a:gd name="T43" fmla="*/ 9 h 47"/>
                <a:gd name="T44" fmla="*/ 80 w 82"/>
                <a:gd name="T45" fmla="*/ 4 h 47"/>
                <a:gd name="T46" fmla="*/ 82 w 82"/>
                <a:gd name="T47" fmla="*/ 2 h 47"/>
                <a:gd name="T48" fmla="*/ 82 w 82"/>
                <a:gd name="T49" fmla="*/ 0 h 47"/>
                <a:gd name="T50" fmla="*/ 76 w 82"/>
                <a:gd name="T51" fmla="*/ 0 h 47"/>
                <a:gd name="T52" fmla="*/ 67 w 82"/>
                <a:gd name="T53" fmla="*/ 2 h 47"/>
                <a:gd name="T54" fmla="*/ 61 w 82"/>
                <a:gd name="T55" fmla="*/ 2 h 47"/>
                <a:gd name="T56" fmla="*/ 54 w 82"/>
                <a:gd name="T57" fmla="*/ 4 h 47"/>
                <a:gd name="T58" fmla="*/ 48 w 82"/>
                <a:gd name="T59" fmla="*/ 4 h 47"/>
                <a:gd name="T60" fmla="*/ 43 w 82"/>
                <a:gd name="T61" fmla="*/ 7 h 47"/>
                <a:gd name="T62" fmla="*/ 41 w 82"/>
                <a:gd name="T63" fmla="*/ 7 h 47"/>
                <a:gd name="T64" fmla="*/ 41 w 82"/>
                <a:gd name="T65" fmla="*/ 7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47"/>
                <a:gd name="T101" fmla="*/ 82 w 82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47">
                  <a:moveTo>
                    <a:pt x="41" y="7"/>
                  </a:moveTo>
                  <a:lnTo>
                    <a:pt x="33" y="11"/>
                  </a:lnTo>
                  <a:lnTo>
                    <a:pt x="26" y="15"/>
                  </a:lnTo>
                  <a:lnTo>
                    <a:pt x="20" y="20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9" y="44"/>
                  </a:lnTo>
                  <a:lnTo>
                    <a:pt x="17" y="44"/>
                  </a:lnTo>
                  <a:lnTo>
                    <a:pt x="28" y="42"/>
                  </a:lnTo>
                  <a:lnTo>
                    <a:pt x="37" y="40"/>
                  </a:lnTo>
                  <a:lnTo>
                    <a:pt x="48" y="40"/>
                  </a:lnTo>
                  <a:lnTo>
                    <a:pt x="56" y="38"/>
                  </a:lnTo>
                  <a:lnTo>
                    <a:pt x="63" y="38"/>
                  </a:lnTo>
                  <a:lnTo>
                    <a:pt x="69" y="40"/>
                  </a:lnTo>
                  <a:lnTo>
                    <a:pt x="69" y="33"/>
                  </a:lnTo>
                  <a:lnTo>
                    <a:pt x="72" y="27"/>
                  </a:lnTo>
                  <a:lnTo>
                    <a:pt x="74" y="20"/>
                  </a:lnTo>
                  <a:lnTo>
                    <a:pt x="78" y="13"/>
                  </a:lnTo>
                  <a:lnTo>
                    <a:pt x="80" y="9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67" y="2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3" y="7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FFC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8"/>
            <p:cNvSpPr>
              <a:spLocks/>
            </p:cNvSpPr>
            <p:nvPr/>
          </p:nvSpPr>
          <p:spPr bwMode="auto">
            <a:xfrm>
              <a:off x="3921" y="2652"/>
              <a:ext cx="89" cy="91"/>
            </a:xfrm>
            <a:custGeom>
              <a:avLst/>
              <a:gdLst>
                <a:gd name="T0" fmla="*/ 44 w 89"/>
                <a:gd name="T1" fmla="*/ 0 h 91"/>
                <a:gd name="T2" fmla="*/ 35 w 89"/>
                <a:gd name="T3" fmla="*/ 0 h 91"/>
                <a:gd name="T4" fmla="*/ 26 w 89"/>
                <a:gd name="T5" fmla="*/ 2 h 91"/>
                <a:gd name="T6" fmla="*/ 20 w 89"/>
                <a:gd name="T7" fmla="*/ 6 h 91"/>
                <a:gd name="T8" fmla="*/ 13 w 89"/>
                <a:gd name="T9" fmla="*/ 13 h 91"/>
                <a:gd name="T10" fmla="*/ 7 w 89"/>
                <a:gd name="T11" fmla="*/ 20 h 91"/>
                <a:gd name="T12" fmla="*/ 5 w 89"/>
                <a:gd name="T13" fmla="*/ 26 h 91"/>
                <a:gd name="T14" fmla="*/ 0 w 89"/>
                <a:gd name="T15" fmla="*/ 35 h 91"/>
                <a:gd name="T16" fmla="*/ 0 w 89"/>
                <a:gd name="T17" fmla="*/ 44 h 91"/>
                <a:gd name="T18" fmla="*/ 0 w 89"/>
                <a:gd name="T19" fmla="*/ 53 h 91"/>
                <a:gd name="T20" fmla="*/ 5 w 89"/>
                <a:gd name="T21" fmla="*/ 62 h 91"/>
                <a:gd name="T22" fmla="*/ 7 w 89"/>
                <a:gd name="T23" fmla="*/ 71 h 91"/>
                <a:gd name="T24" fmla="*/ 13 w 89"/>
                <a:gd name="T25" fmla="*/ 77 h 91"/>
                <a:gd name="T26" fmla="*/ 20 w 89"/>
                <a:gd name="T27" fmla="*/ 82 h 91"/>
                <a:gd name="T28" fmla="*/ 26 w 89"/>
                <a:gd name="T29" fmla="*/ 86 h 91"/>
                <a:gd name="T30" fmla="*/ 35 w 89"/>
                <a:gd name="T31" fmla="*/ 89 h 91"/>
                <a:gd name="T32" fmla="*/ 44 w 89"/>
                <a:gd name="T33" fmla="*/ 91 h 91"/>
                <a:gd name="T34" fmla="*/ 52 w 89"/>
                <a:gd name="T35" fmla="*/ 89 h 91"/>
                <a:gd name="T36" fmla="*/ 61 w 89"/>
                <a:gd name="T37" fmla="*/ 86 h 91"/>
                <a:gd name="T38" fmla="*/ 70 w 89"/>
                <a:gd name="T39" fmla="*/ 82 h 91"/>
                <a:gd name="T40" fmla="*/ 76 w 89"/>
                <a:gd name="T41" fmla="*/ 77 h 91"/>
                <a:gd name="T42" fmla="*/ 80 w 89"/>
                <a:gd name="T43" fmla="*/ 71 h 91"/>
                <a:gd name="T44" fmla="*/ 85 w 89"/>
                <a:gd name="T45" fmla="*/ 62 h 91"/>
                <a:gd name="T46" fmla="*/ 87 w 89"/>
                <a:gd name="T47" fmla="*/ 53 h 91"/>
                <a:gd name="T48" fmla="*/ 89 w 89"/>
                <a:gd name="T49" fmla="*/ 44 h 91"/>
                <a:gd name="T50" fmla="*/ 87 w 89"/>
                <a:gd name="T51" fmla="*/ 35 h 91"/>
                <a:gd name="T52" fmla="*/ 85 w 89"/>
                <a:gd name="T53" fmla="*/ 26 h 91"/>
                <a:gd name="T54" fmla="*/ 80 w 89"/>
                <a:gd name="T55" fmla="*/ 20 h 91"/>
                <a:gd name="T56" fmla="*/ 76 w 89"/>
                <a:gd name="T57" fmla="*/ 13 h 91"/>
                <a:gd name="T58" fmla="*/ 70 w 89"/>
                <a:gd name="T59" fmla="*/ 6 h 91"/>
                <a:gd name="T60" fmla="*/ 61 w 89"/>
                <a:gd name="T61" fmla="*/ 2 h 91"/>
                <a:gd name="T62" fmla="*/ 52 w 89"/>
                <a:gd name="T63" fmla="*/ 0 h 91"/>
                <a:gd name="T64" fmla="*/ 44 w 89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1"/>
                <a:gd name="T101" fmla="*/ 89 w 89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1">
                  <a:moveTo>
                    <a:pt x="44" y="0"/>
                  </a:moveTo>
                  <a:lnTo>
                    <a:pt x="35" y="0"/>
                  </a:lnTo>
                  <a:lnTo>
                    <a:pt x="26" y="2"/>
                  </a:lnTo>
                  <a:lnTo>
                    <a:pt x="20" y="6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5" y="26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5" y="62"/>
                  </a:lnTo>
                  <a:lnTo>
                    <a:pt x="7" y="71"/>
                  </a:lnTo>
                  <a:lnTo>
                    <a:pt x="13" y="77"/>
                  </a:lnTo>
                  <a:lnTo>
                    <a:pt x="20" y="82"/>
                  </a:lnTo>
                  <a:lnTo>
                    <a:pt x="26" y="86"/>
                  </a:lnTo>
                  <a:lnTo>
                    <a:pt x="35" y="89"/>
                  </a:lnTo>
                  <a:lnTo>
                    <a:pt x="44" y="91"/>
                  </a:lnTo>
                  <a:lnTo>
                    <a:pt x="52" y="89"/>
                  </a:lnTo>
                  <a:lnTo>
                    <a:pt x="61" y="86"/>
                  </a:lnTo>
                  <a:lnTo>
                    <a:pt x="70" y="82"/>
                  </a:lnTo>
                  <a:lnTo>
                    <a:pt x="76" y="77"/>
                  </a:lnTo>
                  <a:lnTo>
                    <a:pt x="80" y="71"/>
                  </a:lnTo>
                  <a:lnTo>
                    <a:pt x="85" y="62"/>
                  </a:lnTo>
                  <a:lnTo>
                    <a:pt x="87" y="53"/>
                  </a:lnTo>
                  <a:lnTo>
                    <a:pt x="89" y="44"/>
                  </a:lnTo>
                  <a:lnTo>
                    <a:pt x="87" y="35"/>
                  </a:lnTo>
                  <a:lnTo>
                    <a:pt x="85" y="26"/>
                  </a:lnTo>
                  <a:lnTo>
                    <a:pt x="80" y="20"/>
                  </a:lnTo>
                  <a:lnTo>
                    <a:pt x="76" y="13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CC99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9"/>
            <p:cNvSpPr>
              <a:spLocks/>
            </p:cNvSpPr>
            <p:nvPr/>
          </p:nvSpPr>
          <p:spPr bwMode="auto">
            <a:xfrm>
              <a:off x="3936" y="2667"/>
              <a:ext cx="59" cy="58"/>
            </a:xfrm>
            <a:custGeom>
              <a:avLst/>
              <a:gdLst>
                <a:gd name="T0" fmla="*/ 29 w 59"/>
                <a:gd name="T1" fmla="*/ 0 h 58"/>
                <a:gd name="T2" fmla="*/ 22 w 59"/>
                <a:gd name="T3" fmla="*/ 0 h 58"/>
                <a:gd name="T4" fmla="*/ 18 w 59"/>
                <a:gd name="T5" fmla="*/ 2 h 58"/>
                <a:gd name="T6" fmla="*/ 13 w 59"/>
                <a:gd name="T7" fmla="*/ 5 h 58"/>
                <a:gd name="T8" fmla="*/ 9 w 59"/>
                <a:gd name="T9" fmla="*/ 9 h 58"/>
                <a:gd name="T10" fmla="*/ 5 w 59"/>
                <a:gd name="T11" fmla="*/ 14 h 58"/>
                <a:gd name="T12" fmla="*/ 3 w 59"/>
                <a:gd name="T13" fmla="*/ 18 h 58"/>
                <a:gd name="T14" fmla="*/ 0 w 59"/>
                <a:gd name="T15" fmla="*/ 22 h 58"/>
                <a:gd name="T16" fmla="*/ 0 w 59"/>
                <a:gd name="T17" fmla="*/ 29 h 58"/>
                <a:gd name="T18" fmla="*/ 0 w 59"/>
                <a:gd name="T19" fmla="*/ 36 h 58"/>
                <a:gd name="T20" fmla="*/ 3 w 59"/>
                <a:gd name="T21" fmla="*/ 40 h 58"/>
                <a:gd name="T22" fmla="*/ 5 w 59"/>
                <a:gd name="T23" fmla="*/ 47 h 58"/>
                <a:gd name="T24" fmla="*/ 9 w 59"/>
                <a:gd name="T25" fmla="*/ 51 h 58"/>
                <a:gd name="T26" fmla="*/ 13 w 59"/>
                <a:gd name="T27" fmla="*/ 54 h 58"/>
                <a:gd name="T28" fmla="*/ 18 w 59"/>
                <a:gd name="T29" fmla="*/ 56 h 58"/>
                <a:gd name="T30" fmla="*/ 22 w 59"/>
                <a:gd name="T31" fmla="*/ 58 h 58"/>
                <a:gd name="T32" fmla="*/ 29 w 59"/>
                <a:gd name="T33" fmla="*/ 58 h 58"/>
                <a:gd name="T34" fmla="*/ 35 w 59"/>
                <a:gd name="T35" fmla="*/ 58 h 58"/>
                <a:gd name="T36" fmla="*/ 39 w 59"/>
                <a:gd name="T37" fmla="*/ 56 h 58"/>
                <a:gd name="T38" fmla="*/ 46 w 59"/>
                <a:gd name="T39" fmla="*/ 54 h 58"/>
                <a:gd name="T40" fmla="*/ 50 w 59"/>
                <a:gd name="T41" fmla="*/ 51 h 58"/>
                <a:gd name="T42" fmla="*/ 52 w 59"/>
                <a:gd name="T43" fmla="*/ 47 h 58"/>
                <a:gd name="T44" fmla="*/ 57 w 59"/>
                <a:gd name="T45" fmla="*/ 40 h 58"/>
                <a:gd name="T46" fmla="*/ 57 w 59"/>
                <a:gd name="T47" fmla="*/ 36 h 58"/>
                <a:gd name="T48" fmla="*/ 59 w 59"/>
                <a:gd name="T49" fmla="*/ 29 h 58"/>
                <a:gd name="T50" fmla="*/ 57 w 59"/>
                <a:gd name="T51" fmla="*/ 22 h 58"/>
                <a:gd name="T52" fmla="*/ 57 w 59"/>
                <a:gd name="T53" fmla="*/ 18 h 58"/>
                <a:gd name="T54" fmla="*/ 52 w 59"/>
                <a:gd name="T55" fmla="*/ 14 h 58"/>
                <a:gd name="T56" fmla="*/ 50 w 59"/>
                <a:gd name="T57" fmla="*/ 9 h 58"/>
                <a:gd name="T58" fmla="*/ 46 w 59"/>
                <a:gd name="T59" fmla="*/ 5 h 58"/>
                <a:gd name="T60" fmla="*/ 39 w 59"/>
                <a:gd name="T61" fmla="*/ 2 h 58"/>
                <a:gd name="T62" fmla="*/ 35 w 59"/>
                <a:gd name="T63" fmla="*/ 0 h 58"/>
                <a:gd name="T64" fmla="*/ 29 w 59"/>
                <a:gd name="T65" fmla="*/ 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8"/>
                <a:gd name="T101" fmla="*/ 59 w 5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8">
                  <a:moveTo>
                    <a:pt x="29" y="0"/>
                  </a:moveTo>
                  <a:lnTo>
                    <a:pt x="22" y="0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9" y="58"/>
                  </a:lnTo>
                  <a:lnTo>
                    <a:pt x="35" y="58"/>
                  </a:lnTo>
                  <a:lnTo>
                    <a:pt x="39" y="56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2" y="47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9" y="29"/>
                  </a:lnTo>
                  <a:lnTo>
                    <a:pt x="57" y="22"/>
                  </a:lnTo>
                  <a:lnTo>
                    <a:pt x="57" y="18"/>
                  </a:lnTo>
                  <a:lnTo>
                    <a:pt x="52" y="14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BDBDB"/>
            </a:solidFill>
            <a:ln w="3175">
              <a:solidFill>
                <a:srgbClr val="0019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30"/>
            <p:cNvSpPr>
              <a:spLocks/>
            </p:cNvSpPr>
            <p:nvPr/>
          </p:nvSpPr>
          <p:spPr bwMode="auto">
            <a:xfrm>
              <a:off x="3936" y="2681"/>
              <a:ext cx="59" cy="44"/>
            </a:xfrm>
            <a:custGeom>
              <a:avLst/>
              <a:gdLst>
                <a:gd name="T0" fmla="*/ 0 w 59"/>
                <a:gd name="T1" fmla="*/ 15 h 44"/>
                <a:gd name="T2" fmla="*/ 0 w 59"/>
                <a:gd name="T3" fmla="*/ 22 h 44"/>
                <a:gd name="T4" fmla="*/ 3 w 59"/>
                <a:gd name="T5" fmla="*/ 26 h 44"/>
                <a:gd name="T6" fmla="*/ 5 w 59"/>
                <a:gd name="T7" fmla="*/ 33 h 44"/>
                <a:gd name="T8" fmla="*/ 9 w 59"/>
                <a:gd name="T9" fmla="*/ 37 h 44"/>
                <a:gd name="T10" fmla="*/ 13 w 59"/>
                <a:gd name="T11" fmla="*/ 40 h 44"/>
                <a:gd name="T12" fmla="*/ 18 w 59"/>
                <a:gd name="T13" fmla="*/ 42 h 44"/>
                <a:gd name="T14" fmla="*/ 22 w 59"/>
                <a:gd name="T15" fmla="*/ 44 h 44"/>
                <a:gd name="T16" fmla="*/ 29 w 59"/>
                <a:gd name="T17" fmla="*/ 44 h 44"/>
                <a:gd name="T18" fmla="*/ 35 w 59"/>
                <a:gd name="T19" fmla="*/ 44 h 44"/>
                <a:gd name="T20" fmla="*/ 39 w 59"/>
                <a:gd name="T21" fmla="*/ 42 h 44"/>
                <a:gd name="T22" fmla="*/ 46 w 59"/>
                <a:gd name="T23" fmla="*/ 40 h 44"/>
                <a:gd name="T24" fmla="*/ 50 w 59"/>
                <a:gd name="T25" fmla="*/ 37 h 44"/>
                <a:gd name="T26" fmla="*/ 52 w 59"/>
                <a:gd name="T27" fmla="*/ 33 h 44"/>
                <a:gd name="T28" fmla="*/ 57 w 59"/>
                <a:gd name="T29" fmla="*/ 26 h 44"/>
                <a:gd name="T30" fmla="*/ 57 w 59"/>
                <a:gd name="T31" fmla="*/ 22 h 44"/>
                <a:gd name="T32" fmla="*/ 59 w 59"/>
                <a:gd name="T33" fmla="*/ 15 h 44"/>
                <a:gd name="T34" fmla="*/ 42 w 59"/>
                <a:gd name="T35" fmla="*/ 15 h 44"/>
                <a:gd name="T36" fmla="*/ 31 w 59"/>
                <a:gd name="T37" fmla="*/ 0 h 44"/>
                <a:gd name="T38" fmla="*/ 18 w 59"/>
                <a:gd name="T39" fmla="*/ 15 h 44"/>
                <a:gd name="T40" fmla="*/ 0 w 59"/>
                <a:gd name="T41" fmla="*/ 15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44"/>
                <a:gd name="T65" fmla="*/ 59 w 59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44">
                  <a:moveTo>
                    <a:pt x="0" y="15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33"/>
                  </a:lnTo>
                  <a:lnTo>
                    <a:pt x="9" y="37"/>
                  </a:lnTo>
                  <a:lnTo>
                    <a:pt x="13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9" y="44"/>
                  </a:lnTo>
                  <a:lnTo>
                    <a:pt x="35" y="44"/>
                  </a:lnTo>
                  <a:lnTo>
                    <a:pt x="39" y="42"/>
                  </a:lnTo>
                  <a:lnTo>
                    <a:pt x="46" y="40"/>
                  </a:lnTo>
                  <a:lnTo>
                    <a:pt x="50" y="37"/>
                  </a:lnTo>
                  <a:lnTo>
                    <a:pt x="52" y="33"/>
                  </a:lnTo>
                  <a:lnTo>
                    <a:pt x="57" y="26"/>
                  </a:lnTo>
                  <a:lnTo>
                    <a:pt x="57" y="22"/>
                  </a:lnTo>
                  <a:lnTo>
                    <a:pt x="59" y="15"/>
                  </a:lnTo>
                  <a:lnTo>
                    <a:pt x="42" y="15"/>
                  </a:lnTo>
                  <a:lnTo>
                    <a:pt x="31" y="0"/>
                  </a:lnTo>
                  <a:lnTo>
                    <a:pt x="1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1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31"/>
            <p:cNvSpPr>
              <a:spLocks/>
            </p:cNvSpPr>
            <p:nvPr/>
          </p:nvSpPr>
          <p:spPr bwMode="auto">
            <a:xfrm>
              <a:off x="3928" y="2618"/>
              <a:ext cx="13" cy="11"/>
            </a:xfrm>
            <a:custGeom>
              <a:avLst/>
              <a:gdLst>
                <a:gd name="T0" fmla="*/ 6 w 13"/>
                <a:gd name="T1" fmla="*/ 11 h 11"/>
                <a:gd name="T2" fmla="*/ 8 w 13"/>
                <a:gd name="T3" fmla="*/ 11 h 11"/>
                <a:gd name="T4" fmla="*/ 11 w 13"/>
                <a:gd name="T5" fmla="*/ 9 h 11"/>
                <a:gd name="T6" fmla="*/ 11 w 13"/>
                <a:gd name="T7" fmla="*/ 9 h 11"/>
                <a:gd name="T8" fmla="*/ 13 w 13"/>
                <a:gd name="T9" fmla="*/ 7 h 11"/>
                <a:gd name="T10" fmla="*/ 13 w 13"/>
                <a:gd name="T11" fmla="*/ 7 h 11"/>
                <a:gd name="T12" fmla="*/ 13 w 13"/>
                <a:gd name="T13" fmla="*/ 5 h 11"/>
                <a:gd name="T14" fmla="*/ 13 w 13"/>
                <a:gd name="T15" fmla="*/ 5 h 11"/>
                <a:gd name="T16" fmla="*/ 13 w 13"/>
                <a:gd name="T17" fmla="*/ 3 h 11"/>
                <a:gd name="T18" fmla="*/ 11 w 13"/>
                <a:gd name="T19" fmla="*/ 3 h 11"/>
                <a:gd name="T20" fmla="*/ 11 w 13"/>
                <a:gd name="T21" fmla="*/ 0 h 11"/>
                <a:gd name="T22" fmla="*/ 8 w 13"/>
                <a:gd name="T23" fmla="*/ 0 h 11"/>
                <a:gd name="T24" fmla="*/ 6 w 13"/>
                <a:gd name="T25" fmla="*/ 0 h 11"/>
                <a:gd name="T26" fmla="*/ 6 w 13"/>
                <a:gd name="T27" fmla="*/ 0 h 11"/>
                <a:gd name="T28" fmla="*/ 4 w 13"/>
                <a:gd name="T29" fmla="*/ 0 h 11"/>
                <a:gd name="T30" fmla="*/ 2 w 13"/>
                <a:gd name="T31" fmla="*/ 0 h 11"/>
                <a:gd name="T32" fmla="*/ 2 w 13"/>
                <a:gd name="T33" fmla="*/ 0 h 11"/>
                <a:gd name="T34" fmla="*/ 2 w 13"/>
                <a:gd name="T35" fmla="*/ 3 h 11"/>
                <a:gd name="T36" fmla="*/ 2 w 13"/>
                <a:gd name="T37" fmla="*/ 3 h 11"/>
                <a:gd name="T38" fmla="*/ 0 w 13"/>
                <a:gd name="T39" fmla="*/ 5 h 11"/>
                <a:gd name="T40" fmla="*/ 0 w 13"/>
                <a:gd name="T41" fmla="*/ 5 h 11"/>
                <a:gd name="T42" fmla="*/ 0 w 13"/>
                <a:gd name="T43" fmla="*/ 7 h 11"/>
                <a:gd name="T44" fmla="*/ 2 w 13"/>
                <a:gd name="T45" fmla="*/ 7 h 11"/>
                <a:gd name="T46" fmla="*/ 2 w 13"/>
                <a:gd name="T47" fmla="*/ 9 h 11"/>
                <a:gd name="T48" fmla="*/ 2 w 13"/>
                <a:gd name="T49" fmla="*/ 9 h 11"/>
                <a:gd name="T50" fmla="*/ 2 w 13"/>
                <a:gd name="T51" fmla="*/ 9 h 11"/>
                <a:gd name="T52" fmla="*/ 4 w 13"/>
                <a:gd name="T53" fmla="*/ 11 h 11"/>
                <a:gd name="T54" fmla="*/ 6 w 13"/>
                <a:gd name="T55" fmla="*/ 11 h 11"/>
                <a:gd name="T56" fmla="*/ 6 w 13"/>
                <a:gd name="T57" fmla="*/ 11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"/>
                <a:gd name="T88" fmla="*/ 0 h 11"/>
                <a:gd name="T89" fmla="*/ 13 w 13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" h="11">
                  <a:moveTo>
                    <a:pt x="6" y="11"/>
                  </a:moveTo>
                  <a:lnTo>
                    <a:pt x="8" y="11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2CC0D"/>
            </a:solidFill>
            <a:ln w="31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2"/>
            <p:cNvSpPr>
              <a:spLocks/>
            </p:cNvSpPr>
            <p:nvPr/>
          </p:nvSpPr>
          <p:spPr bwMode="auto">
            <a:xfrm>
              <a:off x="3973" y="2623"/>
              <a:ext cx="11" cy="11"/>
            </a:xfrm>
            <a:custGeom>
              <a:avLst/>
              <a:gdLst>
                <a:gd name="T0" fmla="*/ 7 w 11"/>
                <a:gd name="T1" fmla="*/ 11 h 11"/>
                <a:gd name="T2" fmla="*/ 9 w 11"/>
                <a:gd name="T3" fmla="*/ 11 h 11"/>
                <a:gd name="T4" fmla="*/ 11 w 11"/>
                <a:gd name="T5" fmla="*/ 11 h 11"/>
                <a:gd name="T6" fmla="*/ 11 w 11"/>
                <a:gd name="T7" fmla="*/ 9 h 11"/>
                <a:gd name="T8" fmla="*/ 11 w 11"/>
                <a:gd name="T9" fmla="*/ 6 h 11"/>
                <a:gd name="T10" fmla="*/ 11 w 11"/>
                <a:gd name="T11" fmla="*/ 4 h 11"/>
                <a:gd name="T12" fmla="*/ 11 w 11"/>
                <a:gd name="T13" fmla="*/ 4 h 11"/>
                <a:gd name="T14" fmla="*/ 11 w 11"/>
                <a:gd name="T15" fmla="*/ 2 h 11"/>
                <a:gd name="T16" fmla="*/ 11 w 11"/>
                <a:gd name="T17" fmla="*/ 2 h 11"/>
                <a:gd name="T18" fmla="*/ 9 w 11"/>
                <a:gd name="T19" fmla="*/ 0 h 11"/>
                <a:gd name="T20" fmla="*/ 7 w 11"/>
                <a:gd name="T21" fmla="*/ 0 h 11"/>
                <a:gd name="T22" fmla="*/ 5 w 11"/>
                <a:gd name="T23" fmla="*/ 0 h 11"/>
                <a:gd name="T24" fmla="*/ 5 w 11"/>
                <a:gd name="T25" fmla="*/ 0 h 11"/>
                <a:gd name="T26" fmla="*/ 2 w 11"/>
                <a:gd name="T27" fmla="*/ 0 h 11"/>
                <a:gd name="T28" fmla="*/ 2 w 11"/>
                <a:gd name="T29" fmla="*/ 2 h 11"/>
                <a:gd name="T30" fmla="*/ 0 w 11"/>
                <a:gd name="T31" fmla="*/ 2 h 11"/>
                <a:gd name="T32" fmla="*/ 0 w 11"/>
                <a:gd name="T33" fmla="*/ 4 h 11"/>
                <a:gd name="T34" fmla="*/ 0 w 11"/>
                <a:gd name="T35" fmla="*/ 4 h 11"/>
                <a:gd name="T36" fmla="*/ 0 w 11"/>
                <a:gd name="T37" fmla="*/ 6 h 11"/>
                <a:gd name="T38" fmla="*/ 0 w 11"/>
                <a:gd name="T39" fmla="*/ 9 h 11"/>
                <a:gd name="T40" fmla="*/ 2 w 11"/>
                <a:gd name="T41" fmla="*/ 11 h 11"/>
                <a:gd name="T42" fmla="*/ 2 w 11"/>
                <a:gd name="T43" fmla="*/ 11 h 11"/>
                <a:gd name="T44" fmla="*/ 5 w 11"/>
                <a:gd name="T45" fmla="*/ 11 h 11"/>
                <a:gd name="T46" fmla="*/ 5 w 11"/>
                <a:gd name="T47" fmla="*/ 11 h 11"/>
                <a:gd name="T48" fmla="*/ 7 w 11"/>
                <a:gd name="T49" fmla="*/ 11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11"/>
                <a:gd name="T77" fmla="*/ 11 w 11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11">
                  <a:moveTo>
                    <a:pt x="7" y="11"/>
                  </a:moveTo>
                  <a:lnTo>
                    <a:pt x="9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F2CC0D"/>
            </a:solidFill>
            <a:ln w="31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33"/>
            <p:cNvSpPr>
              <a:spLocks/>
            </p:cNvSpPr>
            <p:nvPr/>
          </p:nvSpPr>
          <p:spPr bwMode="auto">
            <a:xfrm>
              <a:off x="4041" y="2601"/>
              <a:ext cx="10" cy="33"/>
            </a:xfrm>
            <a:custGeom>
              <a:avLst/>
              <a:gdLst>
                <a:gd name="T0" fmla="*/ 10 w 10"/>
                <a:gd name="T1" fmla="*/ 31 h 33"/>
                <a:gd name="T2" fmla="*/ 8 w 10"/>
                <a:gd name="T3" fmla="*/ 31 h 33"/>
                <a:gd name="T4" fmla="*/ 8 w 10"/>
                <a:gd name="T5" fmla="*/ 31 h 33"/>
                <a:gd name="T6" fmla="*/ 6 w 10"/>
                <a:gd name="T7" fmla="*/ 31 h 33"/>
                <a:gd name="T8" fmla="*/ 4 w 10"/>
                <a:gd name="T9" fmla="*/ 33 h 33"/>
                <a:gd name="T10" fmla="*/ 2 w 10"/>
                <a:gd name="T11" fmla="*/ 31 h 33"/>
                <a:gd name="T12" fmla="*/ 2 w 10"/>
                <a:gd name="T13" fmla="*/ 31 h 33"/>
                <a:gd name="T14" fmla="*/ 0 w 10"/>
                <a:gd name="T15" fmla="*/ 31 h 33"/>
                <a:gd name="T16" fmla="*/ 0 w 10"/>
                <a:gd name="T17" fmla="*/ 31 h 33"/>
                <a:gd name="T18" fmla="*/ 0 w 10"/>
                <a:gd name="T19" fmla="*/ 4 h 33"/>
                <a:gd name="T20" fmla="*/ 0 w 10"/>
                <a:gd name="T21" fmla="*/ 2 h 33"/>
                <a:gd name="T22" fmla="*/ 2 w 10"/>
                <a:gd name="T23" fmla="*/ 2 h 33"/>
                <a:gd name="T24" fmla="*/ 2 w 10"/>
                <a:gd name="T25" fmla="*/ 0 h 33"/>
                <a:gd name="T26" fmla="*/ 4 w 10"/>
                <a:gd name="T27" fmla="*/ 0 h 33"/>
                <a:gd name="T28" fmla="*/ 6 w 10"/>
                <a:gd name="T29" fmla="*/ 0 h 33"/>
                <a:gd name="T30" fmla="*/ 8 w 10"/>
                <a:gd name="T31" fmla="*/ 2 h 33"/>
                <a:gd name="T32" fmla="*/ 8 w 10"/>
                <a:gd name="T33" fmla="*/ 2 h 33"/>
                <a:gd name="T34" fmla="*/ 10 w 10"/>
                <a:gd name="T35" fmla="*/ 4 h 33"/>
                <a:gd name="T36" fmla="*/ 10 w 10"/>
                <a:gd name="T37" fmla="*/ 3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33"/>
                <a:gd name="T59" fmla="*/ 10 w 10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33">
                  <a:moveTo>
                    <a:pt x="10" y="31"/>
                  </a:moveTo>
                  <a:lnTo>
                    <a:pt x="8" y="31"/>
                  </a:lnTo>
                  <a:lnTo>
                    <a:pt x="6" y="31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2CC0D"/>
            </a:solidFill>
            <a:ln w="31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34"/>
            <p:cNvSpPr>
              <a:spLocks/>
            </p:cNvSpPr>
            <p:nvPr/>
          </p:nvSpPr>
          <p:spPr bwMode="auto">
            <a:xfrm>
              <a:off x="3702" y="2676"/>
              <a:ext cx="193" cy="364"/>
            </a:xfrm>
            <a:custGeom>
              <a:avLst/>
              <a:gdLst>
                <a:gd name="T0" fmla="*/ 193 w 193"/>
                <a:gd name="T1" fmla="*/ 0 h 364"/>
                <a:gd name="T2" fmla="*/ 176 w 193"/>
                <a:gd name="T3" fmla="*/ 0 h 364"/>
                <a:gd name="T4" fmla="*/ 159 w 193"/>
                <a:gd name="T5" fmla="*/ 2 h 364"/>
                <a:gd name="T6" fmla="*/ 139 w 193"/>
                <a:gd name="T7" fmla="*/ 5 h 364"/>
                <a:gd name="T8" fmla="*/ 117 w 193"/>
                <a:gd name="T9" fmla="*/ 11 h 364"/>
                <a:gd name="T10" fmla="*/ 96 w 193"/>
                <a:gd name="T11" fmla="*/ 18 h 364"/>
                <a:gd name="T12" fmla="*/ 76 w 193"/>
                <a:gd name="T13" fmla="*/ 29 h 364"/>
                <a:gd name="T14" fmla="*/ 54 w 193"/>
                <a:gd name="T15" fmla="*/ 42 h 364"/>
                <a:gd name="T16" fmla="*/ 37 w 193"/>
                <a:gd name="T17" fmla="*/ 62 h 364"/>
                <a:gd name="T18" fmla="*/ 24 w 193"/>
                <a:gd name="T19" fmla="*/ 78 h 364"/>
                <a:gd name="T20" fmla="*/ 15 w 193"/>
                <a:gd name="T21" fmla="*/ 93 h 364"/>
                <a:gd name="T22" fmla="*/ 7 w 193"/>
                <a:gd name="T23" fmla="*/ 109 h 364"/>
                <a:gd name="T24" fmla="*/ 2 w 193"/>
                <a:gd name="T25" fmla="*/ 129 h 364"/>
                <a:gd name="T26" fmla="*/ 0 w 193"/>
                <a:gd name="T27" fmla="*/ 149 h 364"/>
                <a:gd name="T28" fmla="*/ 2 w 193"/>
                <a:gd name="T29" fmla="*/ 171 h 364"/>
                <a:gd name="T30" fmla="*/ 11 w 193"/>
                <a:gd name="T31" fmla="*/ 198 h 364"/>
                <a:gd name="T32" fmla="*/ 26 w 193"/>
                <a:gd name="T33" fmla="*/ 227 h 364"/>
                <a:gd name="T34" fmla="*/ 44 w 193"/>
                <a:gd name="T35" fmla="*/ 253 h 364"/>
                <a:gd name="T36" fmla="*/ 57 w 193"/>
                <a:gd name="T37" fmla="*/ 276 h 364"/>
                <a:gd name="T38" fmla="*/ 70 w 193"/>
                <a:gd name="T39" fmla="*/ 291 h 364"/>
                <a:gd name="T40" fmla="*/ 80 w 193"/>
                <a:gd name="T41" fmla="*/ 304 h 364"/>
                <a:gd name="T42" fmla="*/ 87 w 193"/>
                <a:gd name="T43" fmla="*/ 316 h 364"/>
                <a:gd name="T44" fmla="*/ 93 w 193"/>
                <a:gd name="T45" fmla="*/ 329 h 364"/>
                <a:gd name="T46" fmla="*/ 96 w 193"/>
                <a:gd name="T47" fmla="*/ 344 h 364"/>
                <a:gd name="T48" fmla="*/ 96 w 193"/>
                <a:gd name="T49" fmla="*/ 364 h 3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3"/>
                <a:gd name="T76" fmla="*/ 0 h 364"/>
                <a:gd name="T77" fmla="*/ 193 w 193"/>
                <a:gd name="T78" fmla="*/ 364 h 3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3" h="364">
                  <a:moveTo>
                    <a:pt x="193" y="0"/>
                  </a:moveTo>
                  <a:lnTo>
                    <a:pt x="176" y="0"/>
                  </a:lnTo>
                  <a:lnTo>
                    <a:pt x="159" y="2"/>
                  </a:lnTo>
                  <a:lnTo>
                    <a:pt x="139" y="5"/>
                  </a:lnTo>
                  <a:lnTo>
                    <a:pt x="117" y="11"/>
                  </a:lnTo>
                  <a:lnTo>
                    <a:pt x="96" y="18"/>
                  </a:lnTo>
                  <a:lnTo>
                    <a:pt x="76" y="29"/>
                  </a:lnTo>
                  <a:lnTo>
                    <a:pt x="54" y="42"/>
                  </a:lnTo>
                  <a:lnTo>
                    <a:pt x="37" y="62"/>
                  </a:lnTo>
                  <a:lnTo>
                    <a:pt x="24" y="78"/>
                  </a:lnTo>
                  <a:lnTo>
                    <a:pt x="15" y="93"/>
                  </a:lnTo>
                  <a:lnTo>
                    <a:pt x="7" y="109"/>
                  </a:lnTo>
                  <a:lnTo>
                    <a:pt x="2" y="129"/>
                  </a:lnTo>
                  <a:lnTo>
                    <a:pt x="0" y="149"/>
                  </a:lnTo>
                  <a:lnTo>
                    <a:pt x="2" y="171"/>
                  </a:lnTo>
                  <a:lnTo>
                    <a:pt x="11" y="198"/>
                  </a:lnTo>
                  <a:lnTo>
                    <a:pt x="26" y="227"/>
                  </a:lnTo>
                  <a:lnTo>
                    <a:pt x="44" y="253"/>
                  </a:lnTo>
                  <a:lnTo>
                    <a:pt x="57" y="276"/>
                  </a:lnTo>
                  <a:lnTo>
                    <a:pt x="70" y="291"/>
                  </a:lnTo>
                  <a:lnTo>
                    <a:pt x="80" y="304"/>
                  </a:lnTo>
                  <a:lnTo>
                    <a:pt x="87" y="316"/>
                  </a:lnTo>
                  <a:lnTo>
                    <a:pt x="93" y="329"/>
                  </a:lnTo>
                  <a:lnTo>
                    <a:pt x="96" y="344"/>
                  </a:lnTo>
                  <a:lnTo>
                    <a:pt x="96" y="364"/>
                  </a:lnTo>
                </a:path>
              </a:pathLst>
            </a:custGeom>
            <a:noFill/>
            <a:ln w="44450">
              <a:solidFill>
                <a:srgbClr val="00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35"/>
            <p:cNvSpPr>
              <a:spLocks/>
            </p:cNvSpPr>
            <p:nvPr/>
          </p:nvSpPr>
          <p:spPr bwMode="auto">
            <a:xfrm>
              <a:off x="3778" y="3029"/>
              <a:ext cx="39" cy="56"/>
            </a:xfrm>
            <a:custGeom>
              <a:avLst/>
              <a:gdLst>
                <a:gd name="T0" fmla="*/ 4 w 39"/>
                <a:gd name="T1" fmla="*/ 51 h 56"/>
                <a:gd name="T2" fmla="*/ 2 w 39"/>
                <a:gd name="T3" fmla="*/ 51 h 56"/>
                <a:gd name="T4" fmla="*/ 2 w 39"/>
                <a:gd name="T5" fmla="*/ 49 h 56"/>
                <a:gd name="T6" fmla="*/ 2 w 39"/>
                <a:gd name="T7" fmla="*/ 47 h 56"/>
                <a:gd name="T8" fmla="*/ 2 w 39"/>
                <a:gd name="T9" fmla="*/ 43 h 56"/>
                <a:gd name="T10" fmla="*/ 0 w 39"/>
                <a:gd name="T11" fmla="*/ 40 h 56"/>
                <a:gd name="T12" fmla="*/ 2 w 39"/>
                <a:gd name="T13" fmla="*/ 38 h 56"/>
                <a:gd name="T14" fmla="*/ 2 w 39"/>
                <a:gd name="T15" fmla="*/ 34 h 56"/>
                <a:gd name="T16" fmla="*/ 4 w 39"/>
                <a:gd name="T17" fmla="*/ 34 h 56"/>
                <a:gd name="T18" fmla="*/ 2 w 39"/>
                <a:gd name="T19" fmla="*/ 31 h 56"/>
                <a:gd name="T20" fmla="*/ 2 w 39"/>
                <a:gd name="T21" fmla="*/ 31 h 56"/>
                <a:gd name="T22" fmla="*/ 2 w 39"/>
                <a:gd name="T23" fmla="*/ 29 h 56"/>
                <a:gd name="T24" fmla="*/ 2 w 39"/>
                <a:gd name="T25" fmla="*/ 27 h 56"/>
                <a:gd name="T26" fmla="*/ 0 w 39"/>
                <a:gd name="T27" fmla="*/ 25 h 56"/>
                <a:gd name="T28" fmla="*/ 2 w 39"/>
                <a:gd name="T29" fmla="*/ 23 h 56"/>
                <a:gd name="T30" fmla="*/ 2 w 39"/>
                <a:gd name="T31" fmla="*/ 20 h 56"/>
                <a:gd name="T32" fmla="*/ 4 w 39"/>
                <a:gd name="T33" fmla="*/ 16 h 56"/>
                <a:gd name="T34" fmla="*/ 2 w 39"/>
                <a:gd name="T35" fmla="*/ 16 h 56"/>
                <a:gd name="T36" fmla="*/ 2 w 39"/>
                <a:gd name="T37" fmla="*/ 14 h 56"/>
                <a:gd name="T38" fmla="*/ 0 w 39"/>
                <a:gd name="T39" fmla="*/ 11 h 56"/>
                <a:gd name="T40" fmla="*/ 2 w 39"/>
                <a:gd name="T41" fmla="*/ 9 h 56"/>
                <a:gd name="T42" fmla="*/ 2 w 39"/>
                <a:gd name="T43" fmla="*/ 7 h 56"/>
                <a:gd name="T44" fmla="*/ 2 w 39"/>
                <a:gd name="T45" fmla="*/ 5 h 56"/>
                <a:gd name="T46" fmla="*/ 4 w 39"/>
                <a:gd name="T47" fmla="*/ 3 h 56"/>
                <a:gd name="T48" fmla="*/ 7 w 39"/>
                <a:gd name="T49" fmla="*/ 0 h 56"/>
                <a:gd name="T50" fmla="*/ 35 w 39"/>
                <a:gd name="T51" fmla="*/ 0 h 56"/>
                <a:gd name="T52" fmla="*/ 37 w 39"/>
                <a:gd name="T53" fmla="*/ 3 h 56"/>
                <a:gd name="T54" fmla="*/ 37 w 39"/>
                <a:gd name="T55" fmla="*/ 5 h 56"/>
                <a:gd name="T56" fmla="*/ 37 w 39"/>
                <a:gd name="T57" fmla="*/ 7 h 56"/>
                <a:gd name="T58" fmla="*/ 39 w 39"/>
                <a:gd name="T59" fmla="*/ 9 h 56"/>
                <a:gd name="T60" fmla="*/ 37 w 39"/>
                <a:gd name="T61" fmla="*/ 11 h 56"/>
                <a:gd name="T62" fmla="*/ 37 w 39"/>
                <a:gd name="T63" fmla="*/ 14 h 56"/>
                <a:gd name="T64" fmla="*/ 37 w 39"/>
                <a:gd name="T65" fmla="*/ 16 h 56"/>
                <a:gd name="T66" fmla="*/ 35 w 39"/>
                <a:gd name="T67" fmla="*/ 16 h 56"/>
                <a:gd name="T68" fmla="*/ 37 w 39"/>
                <a:gd name="T69" fmla="*/ 18 h 56"/>
                <a:gd name="T70" fmla="*/ 37 w 39"/>
                <a:gd name="T71" fmla="*/ 23 h 56"/>
                <a:gd name="T72" fmla="*/ 39 w 39"/>
                <a:gd name="T73" fmla="*/ 25 h 56"/>
                <a:gd name="T74" fmla="*/ 37 w 39"/>
                <a:gd name="T75" fmla="*/ 27 h 56"/>
                <a:gd name="T76" fmla="*/ 37 w 39"/>
                <a:gd name="T77" fmla="*/ 29 h 56"/>
                <a:gd name="T78" fmla="*/ 37 w 39"/>
                <a:gd name="T79" fmla="*/ 31 h 56"/>
                <a:gd name="T80" fmla="*/ 35 w 39"/>
                <a:gd name="T81" fmla="*/ 31 h 56"/>
                <a:gd name="T82" fmla="*/ 35 w 39"/>
                <a:gd name="T83" fmla="*/ 34 h 56"/>
                <a:gd name="T84" fmla="*/ 37 w 39"/>
                <a:gd name="T85" fmla="*/ 34 h 56"/>
                <a:gd name="T86" fmla="*/ 37 w 39"/>
                <a:gd name="T87" fmla="*/ 38 h 56"/>
                <a:gd name="T88" fmla="*/ 37 w 39"/>
                <a:gd name="T89" fmla="*/ 40 h 56"/>
                <a:gd name="T90" fmla="*/ 37 w 39"/>
                <a:gd name="T91" fmla="*/ 43 h 56"/>
                <a:gd name="T92" fmla="*/ 37 w 39"/>
                <a:gd name="T93" fmla="*/ 47 h 56"/>
                <a:gd name="T94" fmla="*/ 37 w 39"/>
                <a:gd name="T95" fmla="*/ 49 h 56"/>
                <a:gd name="T96" fmla="*/ 37 w 39"/>
                <a:gd name="T97" fmla="*/ 51 h 56"/>
                <a:gd name="T98" fmla="*/ 35 w 39"/>
                <a:gd name="T99" fmla="*/ 51 h 56"/>
                <a:gd name="T100" fmla="*/ 33 w 39"/>
                <a:gd name="T101" fmla="*/ 54 h 56"/>
                <a:gd name="T102" fmla="*/ 28 w 39"/>
                <a:gd name="T103" fmla="*/ 56 h 56"/>
                <a:gd name="T104" fmla="*/ 24 w 39"/>
                <a:gd name="T105" fmla="*/ 56 h 56"/>
                <a:gd name="T106" fmla="*/ 20 w 39"/>
                <a:gd name="T107" fmla="*/ 56 h 56"/>
                <a:gd name="T108" fmla="*/ 15 w 39"/>
                <a:gd name="T109" fmla="*/ 56 h 56"/>
                <a:gd name="T110" fmla="*/ 11 w 39"/>
                <a:gd name="T111" fmla="*/ 56 h 56"/>
                <a:gd name="T112" fmla="*/ 7 w 39"/>
                <a:gd name="T113" fmla="*/ 54 h 56"/>
                <a:gd name="T114" fmla="*/ 4 w 39"/>
                <a:gd name="T115" fmla="*/ 51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"/>
                <a:gd name="T175" fmla="*/ 0 h 56"/>
                <a:gd name="T176" fmla="*/ 39 w 39"/>
                <a:gd name="T177" fmla="*/ 56 h 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" h="56">
                  <a:moveTo>
                    <a:pt x="4" y="51"/>
                  </a:moveTo>
                  <a:lnTo>
                    <a:pt x="2" y="51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2" y="43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35" y="0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9" y="9"/>
                  </a:lnTo>
                  <a:lnTo>
                    <a:pt x="37" y="11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7" y="18"/>
                  </a:lnTo>
                  <a:lnTo>
                    <a:pt x="37" y="23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8"/>
                  </a:lnTo>
                  <a:lnTo>
                    <a:pt x="37" y="40"/>
                  </a:lnTo>
                  <a:lnTo>
                    <a:pt x="37" y="43"/>
                  </a:lnTo>
                  <a:lnTo>
                    <a:pt x="37" y="47"/>
                  </a:lnTo>
                  <a:lnTo>
                    <a:pt x="37" y="49"/>
                  </a:lnTo>
                  <a:lnTo>
                    <a:pt x="37" y="51"/>
                  </a:lnTo>
                  <a:lnTo>
                    <a:pt x="35" y="51"/>
                  </a:lnTo>
                  <a:lnTo>
                    <a:pt x="33" y="54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7" y="54"/>
                  </a:lnTo>
                  <a:lnTo>
                    <a:pt x="4" y="51"/>
                  </a:lnTo>
                  <a:close/>
                </a:path>
              </a:pathLst>
            </a:custGeom>
            <a:solidFill>
              <a:srgbClr val="FFE959"/>
            </a:solidFill>
            <a:ln w="3175">
              <a:solidFill>
                <a:srgbClr val="CC4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6"/>
            <p:cNvSpPr>
              <a:spLocks/>
            </p:cNvSpPr>
            <p:nvPr/>
          </p:nvSpPr>
          <p:spPr bwMode="auto">
            <a:xfrm>
              <a:off x="3787" y="3063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2 w 24"/>
                <a:gd name="T3" fmla="*/ 0 h 1"/>
                <a:gd name="T4" fmla="*/ 4 w 24"/>
                <a:gd name="T5" fmla="*/ 0 h 1"/>
                <a:gd name="T6" fmla="*/ 8 w 24"/>
                <a:gd name="T7" fmla="*/ 0 h 1"/>
                <a:gd name="T8" fmla="*/ 13 w 24"/>
                <a:gd name="T9" fmla="*/ 0 h 1"/>
                <a:gd name="T10" fmla="*/ 17 w 24"/>
                <a:gd name="T11" fmla="*/ 0 h 1"/>
                <a:gd name="T12" fmla="*/ 19 w 24"/>
                <a:gd name="T13" fmla="*/ 0 h 1"/>
                <a:gd name="T14" fmla="*/ 21 w 24"/>
                <a:gd name="T15" fmla="*/ 0 h 1"/>
                <a:gd name="T16" fmla="*/ 24 w 24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"/>
                <a:gd name="T29" fmla="*/ 24 w 24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</a:path>
              </a:pathLst>
            </a:custGeom>
            <a:noFill/>
            <a:ln w="3175">
              <a:solidFill>
                <a:srgbClr val="CC4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7"/>
            <p:cNvSpPr>
              <a:spLocks/>
            </p:cNvSpPr>
            <p:nvPr/>
          </p:nvSpPr>
          <p:spPr bwMode="auto">
            <a:xfrm>
              <a:off x="3785" y="3047"/>
              <a:ext cx="26" cy="2"/>
            </a:xfrm>
            <a:custGeom>
              <a:avLst/>
              <a:gdLst>
                <a:gd name="T0" fmla="*/ 0 w 26"/>
                <a:gd name="T1" fmla="*/ 0 h 2"/>
                <a:gd name="T2" fmla="*/ 4 w 26"/>
                <a:gd name="T3" fmla="*/ 0 h 2"/>
                <a:gd name="T4" fmla="*/ 6 w 26"/>
                <a:gd name="T5" fmla="*/ 2 h 2"/>
                <a:gd name="T6" fmla="*/ 10 w 26"/>
                <a:gd name="T7" fmla="*/ 2 h 2"/>
                <a:gd name="T8" fmla="*/ 15 w 26"/>
                <a:gd name="T9" fmla="*/ 2 h 2"/>
                <a:gd name="T10" fmla="*/ 17 w 26"/>
                <a:gd name="T11" fmla="*/ 2 h 2"/>
                <a:gd name="T12" fmla="*/ 21 w 26"/>
                <a:gd name="T13" fmla="*/ 2 h 2"/>
                <a:gd name="T14" fmla="*/ 23 w 26"/>
                <a:gd name="T15" fmla="*/ 0 h 2"/>
                <a:gd name="T16" fmla="*/ 26 w 26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"/>
                <a:gd name="T29" fmla="*/ 26 w 26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">
                  <a:moveTo>
                    <a:pt x="0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6" y="0"/>
                  </a:lnTo>
                </a:path>
              </a:pathLst>
            </a:custGeom>
            <a:noFill/>
            <a:ln w="3175">
              <a:solidFill>
                <a:srgbClr val="CC4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8"/>
            <p:cNvSpPr>
              <a:spLocks/>
            </p:cNvSpPr>
            <p:nvPr/>
          </p:nvSpPr>
          <p:spPr bwMode="auto">
            <a:xfrm>
              <a:off x="3772" y="3085"/>
              <a:ext cx="52" cy="175"/>
            </a:xfrm>
            <a:custGeom>
              <a:avLst/>
              <a:gdLst>
                <a:gd name="T0" fmla="*/ 17 w 52"/>
                <a:gd name="T1" fmla="*/ 0 h 175"/>
                <a:gd name="T2" fmla="*/ 17 w 52"/>
                <a:gd name="T3" fmla="*/ 0 h 175"/>
                <a:gd name="T4" fmla="*/ 17 w 52"/>
                <a:gd name="T5" fmla="*/ 4 h 175"/>
                <a:gd name="T6" fmla="*/ 17 w 52"/>
                <a:gd name="T7" fmla="*/ 7 h 175"/>
                <a:gd name="T8" fmla="*/ 17 w 52"/>
                <a:gd name="T9" fmla="*/ 9 h 175"/>
                <a:gd name="T10" fmla="*/ 15 w 52"/>
                <a:gd name="T11" fmla="*/ 11 h 175"/>
                <a:gd name="T12" fmla="*/ 15 w 52"/>
                <a:gd name="T13" fmla="*/ 13 h 175"/>
                <a:gd name="T14" fmla="*/ 15 w 52"/>
                <a:gd name="T15" fmla="*/ 15 h 175"/>
                <a:gd name="T16" fmla="*/ 13 w 52"/>
                <a:gd name="T17" fmla="*/ 18 h 175"/>
                <a:gd name="T18" fmla="*/ 13 w 52"/>
                <a:gd name="T19" fmla="*/ 20 h 175"/>
                <a:gd name="T20" fmla="*/ 10 w 52"/>
                <a:gd name="T21" fmla="*/ 24 h 175"/>
                <a:gd name="T22" fmla="*/ 8 w 52"/>
                <a:gd name="T23" fmla="*/ 27 h 175"/>
                <a:gd name="T24" fmla="*/ 6 w 52"/>
                <a:gd name="T25" fmla="*/ 31 h 175"/>
                <a:gd name="T26" fmla="*/ 6 w 52"/>
                <a:gd name="T27" fmla="*/ 35 h 175"/>
                <a:gd name="T28" fmla="*/ 4 w 52"/>
                <a:gd name="T29" fmla="*/ 42 h 175"/>
                <a:gd name="T30" fmla="*/ 2 w 52"/>
                <a:gd name="T31" fmla="*/ 47 h 175"/>
                <a:gd name="T32" fmla="*/ 2 w 52"/>
                <a:gd name="T33" fmla="*/ 53 h 175"/>
                <a:gd name="T34" fmla="*/ 2 w 52"/>
                <a:gd name="T35" fmla="*/ 64 h 175"/>
                <a:gd name="T36" fmla="*/ 2 w 52"/>
                <a:gd name="T37" fmla="*/ 80 h 175"/>
                <a:gd name="T38" fmla="*/ 0 w 52"/>
                <a:gd name="T39" fmla="*/ 98 h 175"/>
                <a:gd name="T40" fmla="*/ 0 w 52"/>
                <a:gd name="T41" fmla="*/ 120 h 175"/>
                <a:gd name="T42" fmla="*/ 0 w 52"/>
                <a:gd name="T43" fmla="*/ 140 h 175"/>
                <a:gd name="T44" fmla="*/ 0 w 52"/>
                <a:gd name="T45" fmla="*/ 155 h 175"/>
                <a:gd name="T46" fmla="*/ 0 w 52"/>
                <a:gd name="T47" fmla="*/ 169 h 175"/>
                <a:gd name="T48" fmla="*/ 0 w 52"/>
                <a:gd name="T49" fmla="*/ 173 h 175"/>
                <a:gd name="T50" fmla="*/ 8 w 52"/>
                <a:gd name="T51" fmla="*/ 173 h 175"/>
                <a:gd name="T52" fmla="*/ 15 w 52"/>
                <a:gd name="T53" fmla="*/ 175 h 175"/>
                <a:gd name="T54" fmla="*/ 21 w 52"/>
                <a:gd name="T55" fmla="*/ 175 h 175"/>
                <a:gd name="T56" fmla="*/ 30 w 52"/>
                <a:gd name="T57" fmla="*/ 175 h 175"/>
                <a:gd name="T58" fmla="*/ 36 w 52"/>
                <a:gd name="T59" fmla="*/ 175 h 175"/>
                <a:gd name="T60" fmla="*/ 43 w 52"/>
                <a:gd name="T61" fmla="*/ 175 h 175"/>
                <a:gd name="T62" fmla="*/ 47 w 52"/>
                <a:gd name="T63" fmla="*/ 173 h 175"/>
                <a:gd name="T64" fmla="*/ 52 w 52"/>
                <a:gd name="T65" fmla="*/ 173 h 175"/>
                <a:gd name="T66" fmla="*/ 52 w 52"/>
                <a:gd name="T67" fmla="*/ 169 h 175"/>
                <a:gd name="T68" fmla="*/ 52 w 52"/>
                <a:gd name="T69" fmla="*/ 155 h 175"/>
                <a:gd name="T70" fmla="*/ 52 w 52"/>
                <a:gd name="T71" fmla="*/ 140 h 175"/>
                <a:gd name="T72" fmla="*/ 52 w 52"/>
                <a:gd name="T73" fmla="*/ 120 h 175"/>
                <a:gd name="T74" fmla="*/ 49 w 52"/>
                <a:gd name="T75" fmla="*/ 98 h 175"/>
                <a:gd name="T76" fmla="*/ 49 w 52"/>
                <a:gd name="T77" fmla="*/ 80 h 175"/>
                <a:gd name="T78" fmla="*/ 49 w 52"/>
                <a:gd name="T79" fmla="*/ 64 h 175"/>
                <a:gd name="T80" fmla="*/ 49 w 52"/>
                <a:gd name="T81" fmla="*/ 53 h 175"/>
                <a:gd name="T82" fmla="*/ 49 w 52"/>
                <a:gd name="T83" fmla="*/ 47 h 175"/>
                <a:gd name="T84" fmla="*/ 47 w 52"/>
                <a:gd name="T85" fmla="*/ 42 h 175"/>
                <a:gd name="T86" fmla="*/ 45 w 52"/>
                <a:gd name="T87" fmla="*/ 35 h 175"/>
                <a:gd name="T88" fmla="*/ 45 w 52"/>
                <a:gd name="T89" fmla="*/ 31 h 175"/>
                <a:gd name="T90" fmla="*/ 43 w 52"/>
                <a:gd name="T91" fmla="*/ 27 h 175"/>
                <a:gd name="T92" fmla="*/ 41 w 52"/>
                <a:gd name="T93" fmla="*/ 24 h 175"/>
                <a:gd name="T94" fmla="*/ 39 w 52"/>
                <a:gd name="T95" fmla="*/ 20 h 175"/>
                <a:gd name="T96" fmla="*/ 39 w 52"/>
                <a:gd name="T97" fmla="*/ 18 h 175"/>
                <a:gd name="T98" fmla="*/ 36 w 52"/>
                <a:gd name="T99" fmla="*/ 15 h 175"/>
                <a:gd name="T100" fmla="*/ 36 w 52"/>
                <a:gd name="T101" fmla="*/ 13 h 175"/>
                <a:gd name="T102" fmla="*/ 36 w 52"/>
                <a:gd name="T103" fmla="*/ 11 h 175"/>
                <a:gd name="T104" fmla="*/ 34 w 52"/>
                <a:gd name="T105" fmla="*/ 9 h 175"/>
                <a:gd name="T106" fmla="*/ 34 w 52"/>
                <a:gd name="T107" fmla="*/ 7 h 175"/>
                <a:gd name="T108" fmla="*/ 34 w 52"/>
                <a:gd name="T109" fmla="*/ 4 h 175"/>
                <a:gd name="T110" fmla="*/ 34 w 52"/>
                <a:gd name="T111" fmla="*/ 0 h 175"/>
                <a:gd name="T112" fmla="*/ 34 w 52"/>
                <a:gd name="T113" fmla="*/ 0 h 175"/>
                <a:gd name="T114" fmla="*/ 17 w 52"/>
                <a:gd name="T115" fmla="*/ 0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175"/>
                <a:gd name="T176" fmla="*/ 52 w 5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175">
                  <a:moveTo>
                    <a:pt x="17" y="0"/>
                  </a:moveTo>
                  <a:lnTo>
                    <a:pt x="17" y="0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4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4" y="42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2" y="64"/>
                  </a:lnTo>
                  <a:lnTo>
                    <a:pt x="2" y="80"/>
                  </a:lnTo>
                  <a:lnTo>
                    <a:pt x="0" y="98"/>
                  </a:lnTo>
                  <a:lnTo>
                    <a:pt x="0" y="120"/>
                  </a:lnTo>
                  <a:lnTo>
                    <a:pt x="0" y="14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8" y="173"/>
                  </a:lnTo>
                  <a:lnTo>
                    <a:pt x="15" y="175"/>
                  </a:lnTo>
                  <a:lnTo>
                    <a:pt x="21" y="175"/>
                  </a:lnTo>
                  <a:lnTo>
                    <a:pt x="30" y="175"/>
                  </a:lnTo>
                  <a:lnTo>
                    <a:pt x="36" y="175"/>
                  </a:lnTo>
                  <a:lnTo>
                    <a:pt x="43" y="175"/>
                  </a:lnTo>
                  <a:lnTo>
                    <a:pt x="47" y="173"/>
                  </a:lnTo>
                  <a:lnTo>
                    <a:pt x="52" y="173"/>
                  </a:lnTo>
                  <a:lnTo>
                    <a:pt x="52" y="169"/>
                  </a:lnTo>
                  <a:lnTo>
                    <a:pt x="52" y="155"/>
                  </a:lnTo>
                  <a:lnTo>
                    <a:pt x="52" y="140"/>
                  </a:lnTo>
                  <a:lnTo>
                    <a:pt x="52" y="120"/>
                  </a:lnTo>
                  <a:lnTo>
                    <a:pt x="49" y="98"/>
                  </a:lnTo>
                  <a:lnTo>
                    <a:pt x="49" y="80"/>
                  </a:lnTo>
                  <a:lnTo>
                    <a:pt x="49" y="64"/>
                  </a:lnTo>
                  <a:lnTo>
                    <a:pt x="49" y="53"/>
                  </a:lnTo>
                  <a:lnTo>
                    <a:pt x="49" y="47"/>
                  </a:lnTo>
                  <a:lnTo>
                    <a:pt x="47" y="42"/>
                  </a:lnTo>
                  <a:lnTo>
                    <a:pt x="45" y="35"/>
                  </a:lnTo>
                  <a:lnTo>
                    <a:pt x="45" y="31"/>
                  </a:lnTo>
                  <a:lnTo>
                    <a:pt x="43" y="27"/>
                  </a:lnTo>
                  <a:lnTo>
                    <a:pt x="41" y="24"/>
                  </a:lnTo>
                  <a:lnTo>
                    <a:pt x="39" y="20"/>
                  </a:lnTo>
                  <a:lnTo>
                    <a:pt x="39" y="18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9"/>
            <p:cNvSpPr>
              <a:spLocks/>
            </p:cNvSpPr>
            <p:nvPr/>
          </p:nvSpPr>
          <p:spPr bwMode="auto">
            <a:xfrm>
              <a:off x="3865" y="2958"/>
              <a:ext cx="208" cy="91"/>
            </a:xfrm>
            <a:custGeom>
              <a:avLst/>
              <a:gdLst>
                <a:gd name="T0" fmla="*/ 0 w 208"/>
                <a:gd name="T1" fmla="*/ 2 h 91"/>
                <a:gd name="T2" fmla="*/ 19 w 208"/>
                <a:gd name="T3" fmla="*/ 5 h 91"/>
                <a:gd name="T4" fmla="*/ 45 w 208"/>
                <a:gd name="T5" fmla="*/ 7 h 91"/>
                <a:gd name="T6" fmla="*/ 76 w 208"/>
                <a:gd name="T7" fmla="*/ 7 h 91"/>
                <a:gd name="T8" fmla="*/ 106 w 208"/>
                <a:gd name="T9" fmla="*/ 7 h 91"/>
                <a:gd name="T10" fmla="*/ 139 w 208"/>
                <a:gd name="T11" fmla="*/ 5 h 91"/>
                <a:gd name="T12" fmla="*/ 167 w 208"/>
                <a:gd name="T13" fmla="*/ 5 h 91"/>
                <a:gd name="T14" fmla="*/ 191 w 208"/>
                <a:gd name="T15" fmla="*/ 2 h 91"/>
                <a:gd name="T16" fmla="*/ 208 w 208"/>
                <a:gd name="T17" fmla="*/ 0 h 91"/>
                <a:gd name="T18" fmla="*/ 204 w 208"/>
                <a:gd name="T19" fmla="*/ 87 h 91"/>
                <a:gd name="T20" fmla="*/ 184 w 208"/>
                <a:gd name="T21" fmla="*/ 89 h 91"/>
                <a:gd name="T22" fmla="*/ 156 w 208"/>
                <a:gd name="T23" fmla="*/ 91 h 91"/>
                <a:gd name="T24" fmla="*/ 123 w 208"/>
                <a:gd name="T25" fmla="*/ 91 h 91"/>
                <a:gd name="T26" fmla="*/ 91 w 208"/>
                <a:gd name="T27" fmla="*/ 91 h 91"/>
                <a:gd name="T28" fmla="*/ 61 w 208"/>
                <a:gd name="T29" fmla="*/ 91 h 91"/>
                <a:gd name="T30" fmla="*/ 35 w 208"/>
                <a:gd name="T31" fmla="*/ 91 h 91"/>
                <a:gd name="T32" fmla="*/ 15 w 208"/>
                <a:gd name="T33" fmla="*/ 91 h 91"/>
                <a:gd name="T34" fmla="*/ 6 w 208"/>
                <a:gd name="T35" fmla="*/ 89 h 91"/>
                <a:gd name="T36" fmla="*/ 0 w 208"/>
                <a:gd name="T37" fmla="*/ 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8"/>
                <a:gd name="T58" fmla="*/ 0 h 91"/>
                <a:gd name="T59" fmla="*/ 208 w 2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8" h="91">
                  <a:moveTo>
                    <a:pt x="0" y="2"/>
                  </a:moveTo>
                  <a:lnTo>
                    <a:pt x="19" y="5"/>
                  </a:lnTo>
                  <a:lnTo>
                    <a:pt x="45" y="7"/>
                  </a:lnTo>
                  <a:lnTo>
                    <a:pt x="76" y="7"/>
                  </a:lnTo>
                  <a:lnTo>
                    <a:pt x="106" y="7"/>
                  </a:lnTo>
                  <a:lnTo>
                    <a:pt x="139" y="5"/>
                  </a:lnTo>
                  <a:lnTo>
                    <a:pt x="167" y="5"/>
                  </a:lnTo>
                  <a:lnTo>
                    <a:pt x="191" y="2"/>
                  </a:lnTo>
                  <a:lnTo>
                    <a:pt x="208" y="0"/>
                  </a:lnTo>
                  <a:lnTo>
                    <a:pt x="204" y="87"/>
                  </a:lnTo>
                  <a:lnTo>
                    <a:pt x="184" y="89"/>
                  </a:lnTo>
                  <a:lnTo>
                    <a:pt x="156" y="91"/>
                  </a:lnTo>
                  <a:lnTo>
                    <a:pt x="123" y="91"/>
                  </a:lnTo>
                  <a:lnTo>
                    <a:pt x="91" y="91"/>
                  </a:lnTo>
                  <a:lnTo>
                    <a:pt x="61" y="91"/>
                  </a:lnTo>
                  <a:lnTo>
                    <a:pt x="35" y="91"/>
                  </a:lnTo>
                  <a:lnTo>
                    <a:pt x="15" y="91"/>
                  </a:lnTo>
                  <a:lnTo>
                    <a:pt x="6" y="8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BF00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Rectangle 40"/>
            <p:cNvSpPr>
              <a:spLocks noChangeArrowheads="1"/>
            </p:cNvSpPr>
            <p:nvPr/>
          </p:nvSpPr>
          <p:spPr bwMode="auto">
            <a:xfrm>
              <a:off x="3887" y="2967"/>
              <a:ext cx="21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900">
                  <a:solidFill>
                    <a:srgbClr val="FF1900"/>
                  </a:solidFill>
                  <a:latin typeface="Default" charset="0"/>
                </a:rPr>
                <a:t>FIRE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495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Hot Work Fire Watch Requirement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en-US" sz="2400" dirty="0"/>
              <a:t>Required for every hot work permit</a:t>
            </a:r>
          </a:p>
          <a:p>
            <a:endParaRPr lang="en-US" sz="2400" dirty="0"/>
          </a:p>
          <a:p>
            <a:r>
              <a:rPr lang="en-US" sz="2400" dirty="0"/>
              <a:t>Employee(s) assigned to fire watch </a:t>
            </a:r>
            <a:r>
              <a:rPr lang="en-US" sz="2400" u="sng" dirty="0"/>
              <a:t>can’t have collateral duties</a:t>
            </a:r>
            <a:r>
              <a:rPr lang="en-US" sz="2400" dirty="0"/>
              <a:t>.  “Watch” ends </a:t>
            </a:r>
            <a:r>
              <a:rPr lang="en-US" sz="2400" u="sng" dirty="0">
                <a:solidFill>
                  <a:srgbClr val="FF0000"/>
                </a:solidFill>
              </a:rPr>
              <a:t>1 hour </a:t>
            </a:r>
            <a:r>
              <a:rPr lang="en-US" sz="2400" dirty="0"/>
              <a:t>after work is complete</a:t>
            </a:r>
          </a:p>
          <a:p>
            <a:endParaRPr lang="en-US" sz="2400" dirty="0"/>
          </a:p>
          <a:p>
            <a:r>
              <a:rPr lang="en-US" sz="2400" dirty="0"/>
              <a:t>“Monitoring Period” – </a:t>
            </a:r>
            <a:r>
              <a:rPr lang="en-US" sz="2400" u="sng" dirty="0">
                <a:solidFill>
                  <a:srgbClr val="FF0000"/>
                </a:solidFill>
              </a:rPr>
              <a:t>3 hours </a:t>
            </a:r>
            <a:r>
              <a:rPr lang="en-US" sz="2400" dirty="0"/>
              <a:t>after fire watch</a:t>
            </a:r>
          </a:p>
          <a:p>
            <a:endParaRPr lang="en-US" sz="2400" dirty="0"/>
          </a:p>
          <a:p>
            <a:r>
              <a:rPr lang="en-US" sz="2400" dirty="0"/>
              <a:t>Trained in use of fire extinguishers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endParaRPr lang="en-US" sz="22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746074081"/>
              </p:ext>
            </p:extLst>
          </p:nvPr>
        </p:nvGraphicFramePr>
        <p:xfrm>
          <a:off x="7162800" y="3820702"/>
          <a:ext cx="1461106" cy="21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238095" imgH="4742857" progId="MS_ClipArt_Gallery.2">
                  <p:embed/>
                </p:oleObj>
              </mc:Choice>
              <mc:Fallback>
                <p:oleObj name="Clip" r:id="rId4" imgW="3238095" imgH="4742857" progId="MS_ClipArt_Gallery.2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20702"/>
                        <a:ext cx="1461106" cy="214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Hot Work</a:t>
            </a:r>
            <a:b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Confined Spaces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b="1" i="1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b="1" i="1"/>
              <a:t>The Confined Space Supervisor has full responsibility for:</a:t>
            </a:r>
            <a:endParaRPr lang="en-US" sz="2200" b="1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/>
              <a:t>Fire pre-cautions being followed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/>
              <a:t>CSE permits &amp; Hot work permits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/>
              <a:t>When done the space is clear of used electrodes &amp; leads are disconnected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1508" name="WordArt 5"/>
          <p:cNvSpPr>
            <a:spLocks noChangeArrowheads="1" noChangeShapeType="1" noTextEdit="1"/>
          </p:cNvSpPr>
          <p:nvPr/>
        </p:nvSpPr>
        <p:spPr bwMode="auto">
          <a:xfrm>
            <a:off x="1447800" y="5181600"/>
            <a:ext cx="6705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68392" dir="17508085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Before the space is cleared for use!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13"/>
          <p:cNvGrpSpPr>
            <a:grpSpLocks noChangeAspect="1"/>
          </p:cNvGrpSpPr>
          <p:nvPr/>
        </p:nvGrpSpPr>
        <p:grpSpPr bwMode="auto">
          <a:xfrm>
            <a:off x="7467600" y="4495800"/>
            <a:ext cx="1519238" cy="2133600"/>
            <a:chOff x="4032" y="1728"/>
            <a:chExt cx="957" cy="1344"/>
          </a:xfrm>
        </p:grpSpPr>
        <p:sp>
          <p:nvSpPr>
            <p:cNvPr id="2253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032" y="1728"/>
              <a:ext cx="957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Freeform 14"/>
            <p:cNvSpPr>
              <a:spLocks/>
            </p:cNvSpPr>
            <p:nvPr/>
          </p:nvSpPr>
          <p:spPr bwMode="auto">
            <a:xfrm>
              <a:off x="4199" y="2135"/>
              <a:ext cx="674" cy="936"/>
            </a:xfrm>
            <a:custGeom>
              <a:avLst/>
              <a:gdLst>
                <a:gd name="T0" fmla="*/ 0 w 2021"/>
                <a:gd name="T1" fmla="*/ 0 h 2806"/>
                <a:gd name="T2" fmla="*/ 0 w 2021"/>
                <a:gd name="T3" fmla="*/ 0 h 2806"/>
                <a:gd name="T4" fmla="*/ 0 w 2021"/>
                <a:gd name="T5" fmla="*/ 0 h 2806"/>
                <a:gd name="T6" fmla="*/ 0 w 2021"/>
                <a:gd name="T7" fmla="*/ 0 h 2806"/>
                <a:gd name="T8" fmla="*/ 0 w 2021"/>
                <a:gd name="T9" fmla="*/ 0 h 2806"/>
                <a:gd name="T10" fmla="*/ 0 w 2021"/>
                <a:gd name="T11" fmla="*/ 0 h 2806"/>
                <a:gd name="T12" fmla="*/ 0 w 2021"/>
                <a:gd name="T13" fmla="*/ 0 h 2806"/>
                <a:gd name="T14" fmla="*/ 0 w 2021"/>
                <a:gd name="T15" fmla="*/ 0 h 2806"/>
                <a:gd name="T16" fmla="*/ 0 w 2021"/>
                <a:gd name="T17" fmla="*/ 0 h 2806"/>
                <a:gd name="T18" fmla="*/ 0 w 2021"/>
                <a:gd name="T19" fmla="*/ 0 h 2806"/>
                <a:gd name="T20" fmla="*/ 0 w 2021"/>
                <a:gd name="T21" fmla="*/ 0 h 2806"/>
                <a:gd name="T22" fmla="*/ 0 w 2021"/>
                <a:gd name="T23" fmla="*/ 0 h 2806"/>
                <a:gd name="T24" fmla="*/ 0 w 2021"/>
                <a:gd name="T25" fmla="*/ 0 h 2806"/>
                <a:gd name="T26" fmla="*/ 0 w 2021"/>
                <a:gd name="T27" fmla="*/ 0 h 2806"/>
                <a:gd name="T28" fmla="*/ 0 w 2021"/>
                <a:gd name="T29" fmla="*/ 0 h 2806"/>
                <a:gd name="T30" fmla="*/ 0 w 2021"/>
                <a:gd name="T31" fmla="*/ 0 h 2806"/>
                <a:gd name="T32" fmla="*/ 0 w 2021"/>
                <a:gd name="T33" fmla="*/ 0 h 2806"/>
                <a:gd name="T34" fmla="*/ 0 w 2021"/>
                <a:gd name="T35" fmla="*/ 0 h 2806"/>
                <a:gd name="T36" fmla="*/ 0 w 2021"/>
                <a:gd name="T37" fmla="*/ 0 h 2806"/>
                <a:gd name="T38" fmla="*/ 0 w 2021"/>
                <a:gd name="T39" fmla="*/ 0 h 2806"/>
                <a:gd name="T40" fmla="*/ 0 w 2021"/>
                <a:gd name="T41" fmla="*/ 0 h 2806"/>
                <a:gd name="T42" fmla="*/ 0 w 2021"/>
                <a:gd name="T43" fmla="*/ 0 h 2806"/>
                <a:gd name="T44" fmla="*/ 0 w 2021"/>
                <a:gd name="T45" fmla="*/ 0 h 2806"/>
                <a:gd name="T46" fmla="*/ 0 w 2021"/>
                <a:gd name="T47" fmla="*/ 0 h 2806"/>
                <a:gd name="T48" fmla="*/ 0 w 2021"/>
                <a:gd name="T49" fmla="*/ 0 h 2806"/>
                <a:gd name="T50" fmla="*/ 0 w 2021"/>
                <a:gd name="T51" fmla="*/ 0 h 2806"/>
                <a:gd name="T52" fmla="*/ 0 w 2021"/>
                <a:gd name="T53" fmla="*/ 0 h 2806"/>
                <a:gd name="T54" fmla="*/ 0 w 2021"/>
                <a:gd name="T55" fmla="*/ 0 h 2806"/>
                <a:gd name="T56" fmla="*/ 0 w 2021"/>
                <a:gd name="T57" fmla="*/ 0 h 2806"/>
                <a:gd name="T58" fmla="*/ 0 w 2021"/>
                <a:gd name="T59" fmla="*/ 0 h 2806"/>
                <a:gd name="T60" fmla="*/ 0 w 2021"/>
                <a:gd name="T61" fmla="*/ 0 h 2806"/>
                <a:gd name="T62" fmla="*/ 0 w 2021"/>
                <a:gd name="T63" fmla="*/ 0 h 2806"/>
                <a:gd name="T64" fmla="*/ 0 w 2021"/>
                <a:gd name="T65" fmla="*/ 0 h 2806"/>
                <a:gd name="T66" fmla="*/ 0 w 2021"/>
                <a:gd name="T67" fmla="*/ 0 h 2806"/>
                <a:gd name="T68" fmla="*/ 0 w 2021"/>
                <a:gd name="T69" fmla="*/ 0 h 2806"/>
                <a:gd name="T70" fmla="*/ 0 w 2021"/>
                <a:gd name="T71" fmla="*/ 0 h 2806"/>
                <a:gd name="T72" fmla="*/ 0 w 2021"/>
                <a:gd name="T73" fmla="*/ 0 h 2806"/>
                <a:gd name="T74" fmla="*/ 0 w 2021"/>
                <a:gd name="T75" fmla="*/ 0 h 28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21"/>
                <a:gd name="T115" fmla="*/ 0 h 2806"/>
                <a:gd name="T116" fmla="*/ 2021 w 2021"/>
                <a:gd name="T117" fmla="*/ 2806 h 28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21" h="2806">
                  <a:moveTo>
                    <a:pt x="192" y="0"/>
                  </a:moveTo>
                  <a:lnTo>
                    <a:pt x="1828" y="0"/>
                  </a:lnTo>
                  <a:lnTo>
                    <a:pt x="1868" y="5"/>
                  </a:lnTo>
                  <a:lnTo>
                    <a:pt x="1904" y="15"/>
                  </a:lnTo>
                  <a:lnTo>
                    <a:pt x="1937" y="33"/>
                  </a:lnTo>
                  <a:lnTo>
                    <a:pt x="1965" y="57"/>
                  </a:lnTo>
                  <a:lnTo>
                    <a:pt x="1988" y="84"/>
                  </a:lnTo>
                  <a:lnTo>
                    <a:pt x="2007" y="118"/>
                  </a:lnTo>
                  <a:lnTo>
                    <a:pt x="2017" y="154"/>
                  </a:lnTo>
                  <a:lnTo>
                    <a:pt x="2021" y="193"/>
                  </a:lnTo>
                  <a:lnTo>
                    <a:pt x="2021" y="2612"/>
                  </a:lnTo>
                  <a:lnTo>
                    <a:pt x="2017" y="2652"/>
                  </a:lnTo>
                  <a:lnTo>
                    <a:pt x="2007" y="2687"/>
                  </a:lnTo>
                  <a:lnTo>
                    <a:pt x="1988" y="2720"/>
                  </a:lnTo>
                  <a:lnTo>
                    <a:pt x="1965" y="2749"/>
                  </a:lnTo>
                  <a:lnTo>
                    <a:pt x="1937" y="2773"/>
                  </a:lnTo>
                  <a:lnTo>
                    <a:pt x="1904" y="2790"/>
                  </a:lnTo>
                  <a:lnTo>
                    <a:pt x="1868" y="2802"/>
                  </a:lnTo>
                  <a:lnTo>
                    <a:pt x="1828" y="2806"/>
                  </a:lnTo>
                  <a:lnTo>
                    <a:pt x="192" y="2806"/>
                  </a:lnTo>
                  <a:lnTo>
                    <a:pt x="154" y="2802"/>
                  </a:lnTo>
                  <a:lnTo>
                    <a:pt x="117" y="2790"/>
                  </a:lnTo>
                  <a:lnTo>
                    <a:pt x="85" y="2773"/>
                  </a:lnTo>
                  <a:lnTo>
                    <a:pt x="56" y="2749"/>
                  </a:lnTo>
                  <a:lnTo>
                    <a:pt x="32" y="2720"/>
                  </a:lnTo>
                  <a:lnTo>
                    <a:pt x="15" y="2687"/>
                  </a:lnTo>
                  <a:lnTo>
                    <a:pt x="3" y="2652"/>
                  </a:lnTo>
                  <a:lnTo>
                    <a:pt x="0" y="2612"/>
                  </a:lnTo>
                  <a:lnTo>
                    <a:pt x="0" y="193"/>
                  </a:lnTo>
                  <a:lnTo>
                    <a:pt x="3" y="154"/>
                  </a:lnTo>
                  <a:lnTo>
                    <a:pt x="15" y="118"/>
                  </a:lnTo>
                  <a:lnTo>
                    <a:pt x="32" y="84"/>
                  </a:lnTo>
                  <a:lnTo>
                    <a:pt x="56" y="57"/>
                  </a:lnTo>
                  <a:lnTo>
                    <a:pt x="85" y="33"/>
                  </a:lnTo>
                  <a:lnTo>
                    <a:pt x="117" y="15"/>
                  </a:lnTo>
                  <a:lnTo>
                    <a:pt x="154" y="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15"/>
            <p:cNvSpPr>
              <a:spLocks/>
            </p:cNvSpPr>
            <p:nvPr/>
          </p:nvSpPr>
          <p:spPr bwMode="auto">
            <a:xfrm>
              <a:off x="4199" y="2135"/>
              <a:ext cx="674" cy="936"/>
            </a:xfrm>
            <a:custGeom>
              <a:avLst/>
              <a:gdLst>
                <a:gd name="T0" fmla="*/ 0 w 2021"/>
                <a:gd name="T1" fmla="*/ 0 h 2806"/>
                <a:gd name="T2" fmla="*/ 0 w 2021"/>
                <a:gd name="T3" fmla="*/ 0 h 2806"/>
                <a:gd name="T4" fmla="*/ 0 w 2021"/>
                <a:gd name="T5" fmla="*/ 0 h 2806"/>
                <a:gd name="T6" fmla="*/ 0 w 2021"/>
                <a:gd name="T7" fmla="*/ 0 h 2806"/>
                <a:gd name="T8" fmla="*/ 0 w 2021"/>
                <a:gd name="T9" fmla="*/ 0 h 2806"/>
                <a:gd name="T10" fmla="*/ 0 w 2021"/>
                <a:gd name="T11" fmla="*/ 0 h 2806"/>
                <a:gd name="T12" fmla="*/ 0 w 2021"/>
                <a:gd name="T13" fmla="*/ 0 h 2806"/>
                <a:gd name="T14" fmla="*/ 0 w 2021"/>
                <a:gd name="T15" fmla="*/ 0 h 2806"/>
                <a:gd name="T16" fmla="*/ 0 w 2021"/>
                <a:gd name="T17" fmla="*/ 0 h 2806"/>
                <a:gd name="T18" fmla="*/ 0 w 2021"/>
                <a:gd name="T19" fmla="*/ 0 h 2806"/>
                <a:gd name="T20" fmla="*/ 0 w 2021"/>
                <a:gd name="T21" fmla="*/ 0 h 2806"/>
                <a:gd name="T22" fmla="*/ 0 w 2021"/>
                <a:gd name="T23" fmla="*/ 0 h 2806"/>
                <a:gd name="T24" fmla="*/ 0 w 2021"/>
                <a:gd name="T25" fmla="*/ 0 h 2806"/>
                <a:gd name="T26" fmla="*/ 0 w 2021"/>
                <a:gd name="T27" fmla="*/ 0 h 2806"/>
                <a:gd name="T28" fmla="*/ 0 w 2021"/>
                <a:gd name="T29" fmla="*/ 0 h 2806"/>
                <a:gd name="T30" fmla="*/ 0 w 2021"/>
                <a:gd name="T31" fmla="*/ 0 h 2806"/>
                <a:gd name="T32" fmla="*/ 0 w 2021"/>
                <a:gd name="T33" fmla="*/ 0 h 2806"/>
                <a:gd name="T34" fmla="*/ 0 w 2021"/>
                <a:gd name="T35" fmla="*/ 0 h 2806"/>
                <a:gd name="T36" fmla="*/ 0 w 2021"/>
                <a:gd name="T37" fmla="*/ 0 h 2806"/>
                <a:gd name="T38" fmla="*/ 0 w 2021"/>
                <a:gd name="T39" fmla="*/ 0 h 2806"/>
                <a:gd name="T40" fmla="*/ 0 w 2021"/>
                <a:gd name="T41" fmla="*/ 0 h 2806"/>
                <a:gd name="T42" fmla="*/ 0 w 2021"/>
                <a:gd name="T43" fmla="*/ 0 h 2806"/>
                <a:gd name="T44" fmla="*/ 0 w 2021"/>
                <a:gd name="T45" fmla="*/ 0 h 2806"/>
                <a:gd name="T46" fmla="*/ 0 w 2021"/>
                <a:gd name="T47" fmla="*/ 0 h 2806"/>
                <a:gd name="T48" fmla="*/ 0 w 2021"/>
                <a:gd name="T49" fmla="*/ 0 h 2806"/>
                <a:gd name="T50" fmla="*/ 0 w 2021"/>
                <a:gd name="T51" fmla="*/ 0 h 2806"/>
                <a:gd name="T52" fmla="*/ 0 w 2021"/>
                <a:gd name="T53" fmla="*/ 0 h 2806"/>
                <a:gd name="T54" fmla="*/ 0 w 2021"/>
                <a:gd name="T55" fmla="*/ 0 h 2806"/>
                <a:gd name="T56" fmla="*/ 0 w 2021"/>
                <a:gd name="T57" fmla="*/ 0 h 2806"/>
                <a:gd name="T58" fmla="*/ 0 w 2021"/>
                <a:gd name="T59" fmla="*/ 0 h 2806"/>
                <a:gd name="T60" fmla="*/ 0 w 2021"/>
                <a:gd name="T61" fmla="*/ 0 h 2806"/>
                <a:gd name="T62" fmla="*/ 0 w 2021"/>
                <a:gd name="T63" fmla="*/ 0 h 2806"/>
                <a:gd name="T64" fmla="*/ 0 w 2021"/>
                <a:gd name="T65" fmla="*/ 0 h 2806"/>
                <a:gd name="T66" fmla="*/ 0 w 2021"/>
                <a:gd name="T67" fmla="*/ 0 h 2806"/>
                <a:gd name="T68" fmla="*/ 0 w 2021"/>
                <a:gd name="T69" fmla="*/ 0 h 2806"/>
                <a:gd name="T70" fmla="*/ 0 w 2021"/>
                <a:gd name="T71" fmla="*/ 0 h 2806"/>
                <a:gd name="T72" fmla="*/ 0 w 2021"/>
                <a:gd name="T73" fmla="*/ 0 h 2806"/>
                <a:gd name="T74" fmla="*/ 0 w 2021"/>
                <a:gd name="T75" fmla="*/ 0 h 28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21"/>
                <a:gd name="T115" fmla="*/ 0 h 2806"/>
                <a:gd name="T116" fmla="*/ 2021 w 2021"/>
                <a:gd name="T117" fmla="*/ 2806 h 28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21" h="2806">
                  <a:moveTo>
                    <a:pt x="192" y="0"/>
                  </a:moveTo>
                  <a:lnTo>
                    <a:pt x="1828" y="0"/>
                  </a:lnTo>
                  <a:lnTo>
                    <a:pt x="1868" y="5"/>
                  </a:lnTo>
                  <a:lnTo>
                    <a:pt x="1904" y="15"/>
                  </a:lnTo>
                  <a:lnTo>
                    <a:pt x="1937" y="33"/>
                  </a:lnTo>
                  <a:lnTo>
                    <a:pt x="1965" y="57"/>
                  </a:lnTo>
                  <a:lnTo>
                    <a:pt x="1988" y="84"/>
                  </a:lnTo>
                  <a:lnTo>
                    <a:pt x="2007" y="118"/>
                  </a:lnTo>
                  <a:lnTo>
                    <a:pt x="2017" y="154"/>
                  </a:lnTo>
                  <a:lnTo>
                    <a:pt x="2021" y="193"/>
                  </a:lnTo>
                  <a:lnTo>
                    <a:pt x="2021" y="2612"/>
                  </a:lnTo>
                  <a:lnTo>
                    <a:pt x="2017" y="2652"/>
                  </a:lnTo>
                  <a:lnTo>
                    <a:pt x="2007" y="2687"/>
                  </a:lnTo>
                  <a:lnTo>
                    <a:pt x="1988" y="2720"/>
                  </a:lnTo>
                  <a:lnTo>
                    <a:pt x="1965" y="2749"/>
                  </a:lnTo>
                  <a:lnTo>
                    <a:pt x="1937" y="2773"/>
                  </a:lnTo>
                  <a:lnTo>
                    <a:pt x="1904" y="2790"/>
                  </a:lnTo>
                  <a:lnTo>
                    <a:pt x="1868" y="2802"/>
                  </a:lnTo>
                  <a:lnTo>
                    <a:pt x="1828" y="2806"/>
                  </a:lnTo>
                  <a:lnTo>
                    <a:pt x="192" y="2806"/>
                  </a:lnTo>
                  <a:lnTo>
                    <a:pt x="154" y="2802"/>
                  </a:lnTo>
                  <a:lnTo>
                    <a:pt x="117" y="2790"/>
                  </a:lnTo>
                  <a:lnTo>
                    <a:pt x="85" y="2773"/>
                  </a:lnTo>
                  <a:lnTo>
                    <a:pt x="56" y="2749"/>
                  </a:lnTo>
                  <a:lnTo>
                    <a:pt x="32" y="2720"/>
                  </a:lnTo>
                  <a:lnTo>
                    <a:pt x="15" y="2687"/>
                  </a:lnTo>
                  <a:lnTo>
                    <a:pt x="3" y="2652"/>
                  </a:lnTo>
                  <a:lnTo>
                    <a:pt x="0" y="2612"/>
                  </a:lnTo>
                  <a:lnTo>
                    <a:pt x="0" y="193"/>
                  </a:lnTo>
                  <a:lnTo>
                    <a:pt x="3" y="154"/>
                  </a:lnTo>
                  <a:lnTo>
                    <a:pt x="15" y="118"/>
                  </a:lnTo>
                  <a:lnTo>
                    <a:pt x="32" y="84"/>
                  </a:lnTo>
                  <a:lnTo>
                    <a:pt x="56" y="57"/>
                  </a:lnTo>
                  <a:lnTo>
                    <a:pt x="85" y="33"/>
                  </a:lnTo>
                  <a:lnTo>
                    <a:pt x="117" y="15"/>
                  </a:lnTo>
                  <a:lnTo>
                    <a:pt x="154" y="5"/>
                  </a:lnTo>
                  <a:lnTo>
                    <a:pt x="19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16"/>
            <p:cNvSpPr>
              <a:spLocks/>
            </p:cNvSpPr>
            <p:nvPr/>
          </p:nvSpPr>
          <p:spPr bwMode="auto">
            <a:xfrm>
              <a:off x="4203" y="2141"/>
              <a:ext cx="666" cy="924"/>
            </a:xfrm>
            <a:custGeom>
              <a:avLst/>
              <a:gdLst>
                <a:gd name="T0" fmla="*/ 0 w 1998"/>
                <a:gd name="T1" fmla="*/ 0 h 2772"/>
                <a:gd name="T2" fmla="*/ 0 w 1998"/>
                <a:gd name="T3" fmla="*/ 0 h 2772"/>
                <a:gd name="T4" fmla="*/ 0 w 1998"/>
                <a:gd name="T5" fmla="*/ 0 h 2772"/>
                <a:gd name="T6" fmla="*/ 0 w 1998"/>
                <a:gd name="T7" fmla="*/ 0 h 2772"/>
                <a:gd name="T8" fmla="*/ 0 w 1998"/>
                <a:gd name="T9" fmla="*/ 0 h 2772"/>
                <a:gd name="T10" fmla="*/ 0 w 1998"/>
                <a:gd name="T11" fmla="*/ 0 h 2772"/>
                <a:gd name="T12" fmla="*/ 0 w 1998"/>
                <a:gd name="T13" fmla="*/ 0 h 2772"/>
                <a:gd name="T14" fmla="*/ 0 w 1998"/>
                <a:gd name="T15" fmla="*/ 0 h 2772"/>
                <a:gd name="T16" fmla="*/ 0 w 1998"/>
                <a:gd name="T17" fmla="*/ 0 h 2772"/>
                <a:gd name="T18" fmla="*/ 0 w 1998"/>
                <a:gd name="T19" fmla="*/ 0 h 2772"/>
                <a:gd name="T20" fmla="*/ 0 w 1998"/>
                <a:gd name="T21" fmla="*/ 0 h 2772"/>
                <a:gd name="T22" fmla="*/ 0 w 1998"/>
                <a:gd name="T23" fmla="*/ 0 h 2772"/>
                <a:gd name="T24" fmla="*/ 0 w 1998"/>
                <a:gd name="T25" fmla="*/ 0 h 2772"/>
                <a:gd name="T26" fmla="*/ 0 w 1998"/>
                <a:gd name="T27" fmla="*/ 0 h 2772"/>
                <a:gd name="T28" fmla="*/ 0 w 1998"/>
                <a:gd name="T29" fmla="*/ 0 h 2772"/>
                <a:gd name="T30" fmla="*/ 0 w 1998"/>
                <a:gd name="T31" fmla="*/ 0 h 2772"/>
                <a:gd name="T32" fmla="*/ 0 w 1998"/>
                <a:gd name="T33" fmla="*/ 0 h 2772"/>
                <a:gd name="T34" fmla="*/ 0 w 1998"/>
                <a:gd name="T35" fmla="*/ 0 h 2772"/>
                <a:gd name="T36" fmla="*/ 0 w 1998"/>
                <a:gd name="T37" fmla="*/ 0 h 2772"/>
                <a:gd name="T38" fmla="*/ 0 w 1998"/>
                <a:gd name="T39" fmla="*/ 0 h 2772"/>
                <a:gd name="T40" fmla="*/ 0 w 1998"/>
                <a:gd name="T41" fmla="*/ 0 h 2772"/>
                <a:gd name="T42" fmla="*/ 0 w 1998"/>
                <a:gd name="T43" fmla="*/ 0 h 2772"/>
                <a:gd name="T44" fmla="*/ 0 w 1998"/>
                <a:gd name="T45" fmla="*/ 0 h 2772"/>
                <a:gd name="T46" fmla="*/ 0 w 1998"/>
                <a:gd name="T47" fmla="*/ 0 h 2772"/>
                <a:gd name="T48" fmla="*/ 0 w 1998"/>
                <a:gd name="T49" fmla="*/ 0 h 2772"/>
                <a:gd name="T50" fmla="*/ 0 w 1998"/>
                <a:gd name="T51" fmla="*/ 0 h 2772"/>
                <a:gd name="T52" fmla="*/ 0 w 1998"/>
                <a:gd name="T53" fmla="*/ 0 h 2772"/>
                <a:gd name="T54" fmla="*/ 0 w 1998"/>
                <a:gd name="T55" fmla="*/ 0 h 2772"/>
                <a:gd name="T56" fmla="*/ 0 w 1998"/>
                <a:gd name="T57" fmla="*/ 0 h 2772"/>
                <a:gd name="T58" fmla="*/ 0 w 1998"/>
                <a:gd name="T59" fmla="*/ 0 h 2772"/>
                <a:gd name="T60" fmla="*/ 0 w 1998"/>
                <a:gd name="T61" fmla="*/ 0 h 2772"/>
                <a:gd name="T62" fmla="*/ 0 w 1998"/>
                <a:gd name="T63" fmla="*/ 0 h 2772"/>
                <a:gd name="T64" fmla="*/ 0 w 1998"/>
                <a:gd name="T65" fmla="*/ 0 h 2772"/>
                <a:gd name="T66" fmla="*/ 0 w 1998"/>
                <a:gd name="T67" fmla="*/ 0 h 2772"/>
                <a:gd name="T68" fmla="*/ 0 w 1998"/>
                <a:gd name="T69" fmla="*/ 0 h 2772"/>
                <a:gd name="T70" fmla="*/ 0 w 1998"/>
                <a:gd name="T71" fmla="*/ 0 h 2772"/>
                <a:gd name="T72" fmla="*/ 0 w 1998"/>
                <a:gd name="T73" fmla="*/ 0 h 2772"/>
                <a:gd name="T74" fmla="*/ 0 w 1998"/>
                <a:gd name="T75" fmla="*/ 0 h 2772"/>
                <a:gd name="T76" fmla="*/ 0 w 1998"/>
                <a:gd name="T77" fmla="*/ 0 h 2772"/>
                <a:gd name="T78" fmla="*/ 0 w 1998"/>
                <a:gd name="T79" fmla="*/ 0 h 2772"/>
                <a:gd name="T80" fmla="*/ 0 w 1998"/>
                <a:gd name="T81" fmla="*/ 0 h 2772"/>
                <a:gd name="T82" fmla="*/ 0 w 1998"/>
                <a:gd name="T83" fmla="*/ 0 h 2772"/>
                <a:gd name="T84" fmla="*/ 0 w 1998"/>
                <a:gd name="T85" fmla="*/ 0 h 2772"/>
                <a:gd name="T86" fmla="*/ 0 w 1998"/>
                <a:gd name="T87" fmla="*/ 0 h 2772"/>
                <a:gd name="T88" fmla="*/ 0 w 1998"/>
                <a:gd name="T89" fmla="*/ 0 h 2772"/>
                <a:gd name="T90" fmla="*/ 0 w 1998"/>
                <a:gd name="T91" fmla="*/ 0 h 2772"/>
                <a:gd name="T92" fmla="*/ 0 w 1998"/>
                <a:gd name="T93" fmla="*/ 0 h 2772"/>
                <a:gd name="T94" fmla="*/ 0 w 1998"/>
                <a:gd name="T95" fmla="*/ 0 h 2772"/>
                <a:gd name="T96" fmla="*/ 0 w 1998"/>
                <a:gd name="T97" fmla="*/ 0 h 2772"/>
                <a:gd name="T98" fmla="*/ 0 w 1998"/>
                <a:gd name="T99" fmla="*/ 0 h 2772"/>
                <a:gd name="T100" fmla="*/ 0 w 1998"/>
                <a:gd name="T101" fmla="*/ 0 h 2772"/>
                <a:gd name="T102" fmla="*/ 0 w 1998"/>
                <a:gd name="T103" fmla="*/ 0 h 2772"/>
                <a:gd name="T104" fmla="*/ 0 w 1998"/>
                <a:gd name="T105" fmla="*/ 0 h 27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8"/>
                <a:gd name="T160" fmla="*/ 0 h 2772"/>
                <a:gd name="T161" fmla="*/ 1998 w 1998"/>
                <a:gd name="T162" fmla="*/ 2772 h 27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8" h="2772">
                  <a:moveTo>
                    <a:pt x="1804" y="0"/>
                  </a:moveTo>
                  <a:lnTo>
                    <a:pt x="1843" y="4"/>
                  </a:lnTo>
                  <a:lnTo>
                    <a:pt x="1879" y="15"/>
                  </a:lnTo>
                  <a:lnTo>
                    <a:pt x="1912" y="33"/>
                  </a:lnTo>
                  <a:lnTo>
                    <a:pt x="1941" y="56"/>
                  </a:lnTo>
                  <a:lnTo>
                    <a:pt x="1964" y="84"/>
                  </a:lnTo>
                  <a:lnTo>
                    <a:pt x="1982" y="117"/>
                  </a:lnTo>
                  <a:lnTo>
                    <a:pt x="1993" y="153"/>
                  </a:lnTo>
                  <a:lnTo>
                    <a:pt x="1996" y="190"/>
                  </a:lnTo>
                  <a:lnTo>
                    <a:pt x="1998" y="639"/>
                  </a:lnTo>
                  <a:lnTo>
                    <a:pt x="1998" y="987"/>
                  </a:lnTo>
                  <a:lnTo>
                    <a:pt x="1998" y="1535"/>
                  </a:lnTo>
                  <a:lnTo>
                    <a:pt x="1996" y="2580"/>
                  </a:lnTo>
                  <a:lnTo>
                    <a:pt x="1993" y="2618"/>
                  </a:lnTo>
                  <a:lnTo>
                    <a:pt x="1982" y="2655"/>
                  </a:lnTo>
                  <a:lnTo>
                    <a:pt x="1964" y="2688"/>
                  </a:lnTo>
                  <a:lnTo>
                    <a:pt x="1941" y="2716"/>
                  </a:lnTo>
                  <a:lnTo>
                    <a:pt x="1912" y="2739"/>
                  </a:lnTo>
                  <a:lnTo>
                    <a:pt x="1879" y="2758"/>
                  </a:lnTo>
                  <a:lnTo>
                    <a:pt x="1843" y="2768"/>
                  </a:lnTo>
                  <a:lnTo>
                    <a:pt x="1804" y="2772"/>
                  </a:lnTo>
                  <a:lnTo>
                    <a:pt x="1756" y="2772"/>
                  </a:lnTo>
                  <a:lnTo>
                    <a:pt x="1712" y="2772"/>
                  </a:lnTo>
                  <a:lnTo>
                    <a:pt x="1671" y="2772"/>
                  </a:lnTo>
                  <a:lnTo>
                    <a:pt x="1633" y="2772"/>
                  </a:lnTo>
                  <a:lnTo>
                    <a:pt x="1597" y="2772"/>
                  </a:lnTo>
                  <a:lnTo>
                    <a:pt x="1564" y="2771"/>
                  </a:lnTo>
                  <a:lnTo>
                    <a:pt x="1533" y="2771"/>
                  </a:lnTo>
                  <a:lnTo>
                    <a:pt x="1504" y="2771"/>
                  </a:lnTo>
                  <a:lnTo>
                    <a:pt x="1474" y="2771"/>
                  </a:lnTo>
                  <a:lnTo>
                    <a:pt x="1445" y="2771"/>
                  </a:lnTo>
                  <a:lnTo>
                    <a:pt x="1418" y="2771"/>
                  </a:lnTo>
                  <a:lnTo>
                    <a:pt x="1390" y="2771"/>
                  </a:lnTo>
                  <a:lnTo>
                    <a:pt x="1360" y="2771"/>
                  </a:lnTo>
                  <a:lnTo>
                    <a:pt x="1331" y="2771"/>
                  </a:lnTo>
                  <a:lnTo>
                    <a:pt x="1300" y="2771"/>
                  </a:lnTo>
                  <a:lnTo>
                    <a:pt x="1268" y="2771"/>
                  </a:lnTo>
                  <a:lnTo>
                    <a:pt x="1233" y="2771"/>
                  </a:lnTo>
                  <a:lnTo>
                    <a:pt x="1195" y="2771"/>
                  </a:lnTo>
                  <a:lnTo>
                    <a:pt x="1156" y="2771"/>
                  </a:lnTo>
                  <a:lnTo>
                    <a:pt x="1112" y="2771"/>
                  </a:lnTo>
                  <a:lnTo>
                    <a:pt x="1064" y="2771"/>
                  </a:lnTo>
                  <a:lnTo>
                    <a:pt x="1013" y="2771"/>
                  </a:lnTo>
                  <a:lnTo>
                    <a:pt x="958" y="2771"/>
                  </a:lnTo>
                  <a:lnTo>
                    <a:pt x="897" y="2771"/>
                  </a:lnTo>
                  <a:lnTo>
                    <a:pt x="832" y="2771"/>
                  </a:lnTo>
                  <a:lnTo>
                    <a:pt x="759" y="2771"/>
                  </a:lnTo>
                  <a:lnTo>
                    <a:pt x="683" y="2771"/>
                  </a:lnTo>
                  <a:lnTo>
                    <a:pt x="598" y="2771"/>
                  </a:lnTo>
                  <a:lnTo>
                    <a:pt x="507" y="2772"/>
                  </a:lnTo>
                  <a:lnTo>
                    <a:pt x="410" y="2772"/>
                  </a:lnTo>
                  <a:lnTo>
                    <a:pt x="303" y="2772"/>
                  </a:lnTo>
                  <a:lnTo>
                    <a:pt x="189" y="2772"/>
                  </a:lnTo>
                  <a:lnTo>
                    <a:pt x="152" y="2768"/>
                  </a:lnTo>
                  <a:lnTo>
                    <a:pt x="116" y="2758"/>
                  </a:lnTo>
                  <a:lnTo>
                    <a:pt x="83" y="2739"/>
                  </a:lnTo>
                  <a:lnTo>
                    <a:pt x="55" y="2716"/>
                  </a:lnTo>
                  <a:lnTo>
                    <a:pt x="31" y="2688"/>
                  </a:lnTo>
                  <a:lnTo>
                    <a:pt x="14" y="2655"/>
                  </a:lnTo>
                  <a:lnTo>
                    <a:pt x="3" y="2618"/>
                  </a:lnTo>
                  <a:lnTo>
                    <a:pt x="0" y="2580"/>
                  </a:lnTo>
                  <a:lnTo>
                    <a:pt x="0" y="2133"/>
                  </a:lnTo>
                  <a:lnTo>
                    <a:pt x="0" y="1786"/>
                  </a:lnTo>
                  <a:lnTo>
                    <a:pt x="0" y="1238"/>
                  </a:lnTo>
                  <a:lnTo>
                    <a:pt x="0" y="190"/>
                  </a:lnTo>
                  <a:lnTo>
                    <a:pt x="3" y="153"/>
                  </a:lnTo>
                  <a:lnTo>
                    <a:pt x="14" y="117"/>
                  </a:lnTo>
                  <a:lnTo>
                    <a:pt x="31" y="84"/>
                  </a:lnTo>
                  <a:lnTo>
                    <a:pt x="55" y="56"/>
                  </a:lnTo>
                  <a:lnTo>
                    <a:pt x="83" y="33"/>
                  </a:lnTo>
                  <a:lnTo>
                    <a:pt x="116" y="15"/>
                  </a:lnTo>
                  <a:lnTo>
                    <a:pt x="152" y="4"/>
                  </a:lnTo>
                  <a:lnTo>
                    <a:pt x="189" y="1"/>
                  </a:lnTo>
                  <a:lnTo>
                    <a:pt x="239" y="1"/>
                  </a:lnTo>
                  <a:lnTo>
                    <a:pt x="284" y="1"/>
                  </a:lnTo>
                  <a:lnTo>
                    <a:pt x="324" y="1"/>
                  </a:lnTo>
                  <a:lnTo>
                    <a:pt x="363" y="1"/>
                  </a:lnTo>
                  <a:lnTo>
                    <a:pt x="399" y="1"/>
                  </a:lnTo>
                  <a:lnTo>
                    <a:pt x="432" y="1"/>
                  </a:lnTo>
                  <a:lnTo>
                    <a:pt x="463" y="1"/>
                  </a:lnTo>
                  <a:lnTo>
                    <a:pt x="494" y="1"/>
                  </a:lnTo>
                  <a:lnTo>
                    <a:pt x="523" y="1"/>
                  </a:lnTo>
                  <a:lnTo>
                    <a:pt x="550" y="1"/>
                  </a:lnTo>
                  <a:lnTo>
                    <a:pt x="578" y="1"/>
                  </a:lnTo>
                  <a:lnTo>
                    <a:pt x="607" y="1"/>
                  </a:lnTo>
                  <a:lnTo>
                    <a:pt x="636" y="1"/>
                  </a:lnTo>
                  <a:lnTo>
                    <a:pt x="666" y="1"/>
                  </a:lnTo>
                  <a:lnTo>
                    <a:pt x="696" y="1"/>
                  </a:lnTo>
                  <a:lnTo>
                    <a:pt x="729" y="1"/>
                  </a:lnTo>
                  <a:lnTo>
                    <a:pt x="763" y="1"/>
                  </a:lnTo>
                  <a:lnTo>
                    <a:pt x="802" y="1"/>
                  </a:lnTo>
                  <a:lnTo>
                    <a:pt x="842" y="1"/>
                  </a:lnTo>
                  <a:lnTo>
                    <a:pt x="885" y="1"/>
                  </a:lnTo>
                  <a:lnTo>
                    <a:pt x="933" y="1"/>
                  </a:lnTo>
                  <a:lnTo>
                    <a:pt x="982" y="1"/>
                  </a:lnTo>
                  <a:lnTo>
                    <a:pt x="1038" y="1"/>
                  </a:lnTo>
                  <a:lnTo>
                    <a:pt x="1099" y="1"/>
                  </a:lnTo>
                  <a:lnTo>
                    <a:pt x="1165" y="1"/>
                  </a:lnTo>
                  <a:lnTo>
                    <a:pt x="1237" y="1"/>
                  </a:lnTo>
                  <a:lnTo>
                    <a:pt x="1312" y="1"/>
                  </a:lnTo>
                  <a:lnTo>
                    <a:pt x="1398" y="1"/>
                  </a:lnTo>
                  <a:lnTo>
                    <a:pt x="1488" y="1"/>
                  </a:lnTo>
                  <a:lnTo>
                    <a:pt x="1586" y="1"/>
                  </a:lnTo>
                  <a:lnTo>
                    <a:pt x="1691" y="1"/>
                  </a:lnTo>
                  <a:lnTo>
                    <a:pt x="1804" y="1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17"/>
            <p:cNvSpPr>
              <a:spLocks/>
            </p:cNvSpPr>
            <p:nvPr/>
          </p:nvSpPr>
          <p:spPr bwMode="auto">
            <a:xfrm>
              <a:off x="4207" y="2147"/>
              <a:ext cx="658" cy="912"/>
            </a:xfrm>
            <a:custGeom>
              <a:avLst/>
              <a:gdLst>
                <a:gd name="T0" fmla="*/ 0 w 1974"/>
                <a:gd name="T1" fmla="*/ 0 h 2736"/>
                <a:gd name="T2" fmla="*/ 0 w 1974"/>
                <a:gd name="T3" fmla="*/ 0 h 2736"/>
                <a:gd name="T4" fmla="*/ 0 w 1974"/>
                <a:gd name="T5" fmla="*/ 0 h 2736"/>
                <a:gd name="T6" fmla="*/ 0 w 1974"/>
                <a:gd name="T7" fmla="*/ 0 h 2736"/>
                <a:gd name="T8" fmla="*/ 0 w 1974"/>
                <a:gd name="T9" fmla="*/ 0 h 2736"/>
                <a:gd name="T10" fmla="*/ 0 w 1974"/>
                <a:gd name="T11" fmla="*/ 0 h 2736"/>
                <a:gd name="T12" fmla="*/ 0 w 1974"/>
                <a:gd name="T13" fmla="*/ 0 h 2736"/>
                <a:gd name="T14" fmla="*/ 0 w 1974"/>
                <a:gd name="T15" fmla="*/ 0 h 2736"/>
                <a:gd name="T16" fmla="*/ 0 w 1974"/>
                <a:gd name="T17" fmla="*/ 0 h 2736"/>
                <a:gd name="T18" fmla="*/ 0 w 1974"/>
                <a:gd name="T19" fmla="*/ 0 h 2736"/>
                <a:gd name="T20" fmla="*/ 0 w 1974"/>
                <a:gd name="T21" fmla="*/ 0 h 2736"/>
                <a:gd name="T22" fmla="*/ 0 w 1974"/>
                <a:gd name="T23" fmla="*/ 0 h 2736"/>
                <a:gd name="T24" fmla="*/ 0 w 1974"/>
                <a:gd name="T25" fmla="*/ 0 h 2736"/>
                <a:gd name="T26" fmla="*/ 0 w 1974"/>
                <a:gd name="T27" fmla="*/ 0 h 2736"/>
                <a:gd name="T28" fmla="*/ 0 w 1974"/>
                <a:gd name="T29" fmla="*/ 0 h 2736"/>
                <a:gd name="T30" fmla="*/ 0 w 1974"/>
                <a:gd name="T31" fmla="*/ 0 h 2736"/>
                <a:gd name="T32" fmla="*/ 0 w 1974"/>
                <a:gd name="T33" fmla="*/ 0 h 2736"/>
                <a:gd name="T34" fmla="*/ 0 w 1974"/>
                <a:gd name="T35" fmla="*/ 0 h 2736"/>
                <a:gd name="T36" fmla="*/ 0 w 1974"/>
                <a:gd name="T37" fmla="*/ 0 h 2736"/>
                <a:gd name="T38" fmla="*/ 0 w 1974"/>
                <a:gd name="T39" fmla="*/ 0 h 2736"/>
                <a:gd name="T40" fmla="*/ 0 w 1974"/>
                <a:gd name="T41" fmla="*/ 0 h 2736"/>
                <a:gd name="T42" fmla="*/ 0 w 1974"/>
                <a:gd name="T43" fmla="*/ 0 h 2736"/>
                <a:gd name="T44" fmla="*/ 0 w 1974"/>
                <a:gd name="T45" fmla="*/ 0 h 2736"/>
                <a:gd name="T46" fmla="*/ 0 w 1974"/>
                <a:gd name="T47" fmla="*/ 0 h 2736"/>
                <a:gd name="T48" fmla="*/ 0 w 1974"/>
                <a:gd name="T49" fmla="*/ 0 h 2736"/>
                <a:gd name="T50" fmla="*/ 0 w 1974"/>
                <a:gd name="T51" fmla="*/ 0 h 2736"/>
                <a:gd name="T52" fmla="*/ 0 w 1974"/>
                <a:gd name="T53" fmla="*/ 0 h 2736"/>
                <a:gd name="T54" fmla="*/ 0 w 1974"/>
                <a:gd name="T55" fmla="*/ 0 h 2736"/>
                <a:gd name="T56" fmla="*/ 0 w 1974"/>
                <a:gd name="T57" fmla="*/ 0 h 2736"/>
                <a:gd name="T58" fmla="*/ 0 w 1974"/>
                <a:gd name="T59" fmla="*/ 0 h 2736"/>
                <a:gd name="T60" fmla="*/ 0 w 1974"/>
                <a:gd name="T61" fmla="*/ 0 h 2736"/>
                <a:gd name="T62" fmla="*/ 0 w 1974"/>
                <a:gd name="T63" fmla="*/ 0 h 2736"/>
                <a:gd name="T64" fmla="*/ 0 w 1974"/>
                <a:gd name="T65" fmla="*/ 0 h 2736"/>
                <a:gd name="T66" fmla="*/ 0 w 1974"/>
                <a:gd name="T67" fmla="*/ 0 h 2736"/>
                <a:gd name="T68" fmla="*/ 0 w 1974"/>
                <a:gd name="T69" fmla="*/ 0 h 2736"/>
                <a:gd name="T70" fmla="*/ 0 w 1974"/>
                <a:gd name="T71" fmla="*/ 0 h 2736"/>
                <a:gd name="T72" fmla="*/ 0 w 1974"/>
                <a:gd name="T73" fmla="*/ 0 h 2736"/>
                <a:gd name="T74" fmla="*/ 0 w 1974"/>
                <a:gd name="T75" fmla="*/ 0 h 2736"/>
                <a:gd name="T76" fmla="*/ 0 w 1974"/>
                <a:gd name="T77" fmla="*/ 0 h 2736"/>
                <a:gd name="T78" fmla="*/ 0 w 1974"/>
                <a:gd name="T79" fmla="*/ 0 h 2736"/>
                <a:gd name="T80" fmla="*/ 0 w 1974"/>
                <a:gd name="T81" fmla="*/ 0 h 2736"/>
                <a:gd name="T82" fmla="*/ 0 w 1974"/>
                <a:gd name="T83" fmla="*/ 0 h 2736"/>
                <a:gd name="T84" fmla="*/ 0 w 1974"/>
                <a:gd name="T85" fmla="*/ 0 h 2736"/>
                <a:gd name="T86" fmla="*/ 0 w 1974"/>
                <a:gd name="T87" fmla="*/ 0 h 2736"/>
                <a:gd name="T88" fmla="*/ 0 w 1974"/>
                <a:gd name="T89" fmla="*/ 0 h 2736"/>
                <a:gd name="T90" fmla="*/ 0 w 1974"/>
                <a:gd name="T91" fmla="*/ 0 h 2736"/>
                <a:gd name="T92" fmla="*/ 0 w 1974"/>
                <a:gd name="T93" fmla="*/ 0 h 2736"/>
                <a:gd name="T94" fmla="*/ 0 w 1974"/>
                <a:gd name="T95" fmla="*/ 0 h 2736"/>
                <a:gd name="T96" fmla="*/ 0 w 1974"/>
                <a:gd name="T97" fmla="*/ 0 h 2736"/>
                <a:gd name="T98" fmla="*/ 0 w 1974"/>
                <a:gd name="T99" fmla="*/ 0 h 2736"/>
                <a:gd name="T100" fmla="*/ 0 w 1974"/>
                <a:gd name="T101" fmla="*/ 0 h 2736"/>
                <a:gd name="T102" fmla="*/ 0 w 1974"/>
                <a:gd name="T103" fmla="*/ 0 h 2736"/>
                <a:gd name="T104" fmla="*/ 0 w 1974"/>
                <a:gd name="T105" fmla="*/ 0 h 27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4"/>
                <a:gd name="T160" fmla="*/ 0 h 2736"/>
                <a:gd name="T161" fmla="*/ 1974 w 1974"/>
                <a:gd name="T162" fmla="*/ 2736 h 27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4" h="2736">
                  <a:moveTo>
                    <a:pt x="1784" y="0"/>
                  </a:moveTo>
                  <a:lnTo>
                    <a:pt x="1823" y="3"/>
                  </a:lnTo>
                  <a:lnTo>
                    <a:pt x="1859" y="15"/>
                  </a:lnTo>
                  <a:lnTo>
                    <a:pt x="1891" y="32"/>
                  </a:lnTo>
                  <a:lnTo>
                    <a:pt x="1918" y="55"/>
                  </a:lnTo>
                  <a:lnTo>
                    <a:pt x="1942" y="83"/>
                  </a:lnTo>
                  <a:lnTo>
                    <a:pt x="1958" y="115"/>
                  </a:lnTo>
                  <a:lnTo>
                    <a:pt x="1969" y="150"/>
                  </a:lnTo>
                  <a:lnTo>
                    <a:pt x="1974" y="188"/>
                  </a:lnTo>
                  <a:lnTo>
                    <a:pt x="1974" y="629"/>
                  </a:lnTo>
                  <a:lnTo>
                    <a:pt x="1974" y="975"/>
                  </a:lnTo>
                  <a:lnTo>
                    <a:pt x="1974" y="1515"/>
                  </a:lnTo>
                  <a:lnTo>
                    <a:pt x="1974" y="2548"/>
                  </a:lnTo>
                  <a:lnTo>
                    <a:pt x="1969" y="2586"/>
                  </a:lnTo>
                  <a:lnTo>
                    <a:pt x="1958" y="2622"/>
                  </a:lnTo>
                  <a:lnTo>
                    <a:pt x="1942" y="2653"/>
                  </a:lnTo>
                  <a:lnTo>
                    <a:pt x="1918" y="2682"/>
                  </a:lnTo>
                  <a:lnTo>
                    <a:pt x="1891" y="2705"/>
                  </a:lnTo>
                  <a:lnTo>
                    <a:pt x="1859" y="2722"/>
                  </a:lnTo>
                  <a:lnTo>
                    <a:pt x="1823" y="2733"/>
                  </a:lnTo>
                  <a:lnTo>
                    <a:pt x="1784" y="2736"/>
                  </a:lnTo>
                  <a:lnTo>
                    <a:pt x="1737" y="2736"/>
                  </a:lnTo>
                  <a:lnTo>
                    <a:pt x="1694" y="2736"/>
                  </a:lnTo>
                  <a:lnTo>
                    <a:pt x="1653" y="2736"/>
                  </a:lnTo>
                  <a:lnTo>
                    <a:pt x="1614" y="2736"/>
                  </a:lnTo>
                  <a:lnTo>
                    <a:pt x="1580" y="2736"/>
                  </a:lnTo>
                  <a:lnTo>
                    <a:pt x="1546" y="2735"/>
                  </a:lnTo>
                  <a:lnTo>
                    <a:pt x="1515" y="2735"/>
                  </a:lnTo>
                  <a:lnTo>
                    <a:pt x="1485" y="2735"/>
                  </a:lnTo>
                  <a:lnTo>
                    <a:pt x="1457" y="2735"/>
                  </a:lnTo>
                  <a:lnTo>
                    <a:pt x="1429" y="2735"/>
                  </a:lnTo>
                  <a:lnTo>
                    <a:pt x="1401" y="2735"/>
                  </a:lnTo>
                  <a:lnTo>
                    <a:pt x="1373" y="2735"/>
                  </a:lnTo>
                  <a:lnTo>
                    <a:pt x="1345" y="2735"/>
                  </a:lnTo>
                  <a:lnTo>
                    <a:pt x="1316" y="2735"/>
                  </a:lnTo>
                  <a:lnTo>
                    <a:pt x="1285" y="2735"/>
                  </a:lnTo>
                  <a:lnTo>
                    <a:pt x="1253" y="2735"/>
                  </a:lnTo>
                  <a:lnTo>
                    <a:pt x="1218" y="2735"/>
                  </a:lnTo>
                  <a:lnTo>
                    <a:pt x="1182" y="2735"/>
                  </a:lnTo>
                  <a:lnTo>
                    <a:pt x="1142" y="2735"/>
                  </a:lnTo>
                  <a:lnTo>
                    <a:pt x="1099" y="2735"/>
                  </a:lnTo>
                  <a:lnTo>
                    <a:pt x="1052" y="2735"/>
                  </a:lnTo>
                  <a:lnTo>
                    <a:pt x="1002" y="2735"/>
                  </a:lnTo>
                  <a:lnTo>
                    <a:pt x="947" y="2735"/>
                  </a:lnTo>
                  <a:lnTo>
                    <a:pt x="887" y="2735"/>
                  </a:lnTo>
                  <a:lnTo>
                    <a:pt x="822" y="2735"/>
                  </a:lnTo>
                  <a:lnTo>
                    <a:pt x="751" y="2735"/>
                  </a:lnTo>
                  <a:lnTo>
                    <a:pt x="675" y="2735"/>
                  </a:lnTo>
                  <a:lnTo>
                    <a:pt x="592" y="2735"/>
                  </a:lnTo>
                  <a:lnTo>
                    <a:pt x="502" y="2736"/>
                  </a:lnTo>
                  <a:lnTo>
                    <a:pt x="404" y="2736"/>
                  </a:lnTo>
                  <a:lnTo>
                    <a:pt x="300" y="2736"/>
                  </a:lnTo>
                  <a:lnTo>
                    <a:pt x="188" y="2736"/>
                  </a:lnTo>
                  <a:lnTo>
                    <a:pt x="152" y="2733"/>
                  </a:lnTo>
                  <a:lnTo>
                    <a:pt x="115" y="2722"/>
                  </a:lnTo>
                  <a:lnTo>
                    <a:pt x="84" y="2705"/>
                  </a:lnTo>
                  <a:lnTo>
                    <a:pt x="57" y="2682"/>
                  </a:lnTo>
                  <a:lnTo>
                    <a:pt x="32" y="2653"/>
                  </a:lnTo>
                  <a:lnTo>
                    <a:pt x="16" y="2622"/>
                  </a:lnTo>
                  <a:lnTo>
                    <a:pt x="4" y="2586"/>
                  </a:lnTo>
                  <a:lnTo>
                    <a:pt x="0" y="2548"/>
                  </a:lnTo>
                  <a:lnTo>
                    <a:pt x="2" y="2105"/>
                  </a:lnTo>
                  <a:lnTo>
                    <a:pt x="2" y="1762"/>
                  </a:lnTo>
                  <a:lnTo>
                    <a:pt x="2" y="1221"/>
                  </a:lnTo>
                  <a:lnTo>
                    <a:pt x="0" y="188"/>
                  </a:lnTo>
                  <a:lnTo>
                    <a:pt x="4" y="150"/>
                  </a:lnTo>
                  <a:lnTo>
                    <a:pt x="16" y="115"/>
                  </a:lnTo>
                  <a:lnTo>
                    <a:pt x="32" y="83"/>
                  </a:lnTo>
                  <a:lnTo>
                    <a:pt x="57" y="55"/>
                  </a:lnTo>
                  <a:lnTo>
                    <a:pt x="84" y="32"/>
                  </a:lnTo>
                  <a:lnTo>
                    <a:pt x="115" y="15"/>
                  </a:lnTo>
                  <a:lnTo>
                    <a:pt x="152" y="3"/>
                  </a:lnTo>
                  <a:lnTo>
                    <a:pt x="188" y="0"/>
                  </a:lnTo>
                  <a:lnTo>
                    <a:pt x="236" y="0"/>
                  </a:lnTo>
                  <a:lnTo>
                    <a:pt x="280" y="0"/>
                  </a:lnTo>
                  <a:lnTo>
                    <a:pt x="321" y="0"/>
                  </a:lnTo>
                  <a:lnTo>
                    <a:pt x="359" y="0"/>
                  </a:lnTo>
                  <a:lnTo>
                    <a:pt x="394" y="0"/>
                  </a:lnTo>
                  <a:lnTo>
                    <a:pt x="428" y="0"/>
                  </a:lnTo>
                  <a:lnTo>
                    <a:pt x="457" y="0"/>
                  </a:lnTo>
                  <a:lnTo>
                    <a:pt x="488" y="0"/>
                  </a:lnTo>
                  <a:lnTo>
                    <a:pt x="516" y="0"/>
                  </a:lnTo>
                  <a:lnTo>
                    <a:pt x="545" y="0"/>
                  </a:lnTo>
                  <a:lnTo>
                    <a:pt x="573" y="0"/>
                  </a:lnTo>
                  <a:lnTo>
                    <a:pt x="600" y="0"/>
                  </a:lnTo>
                  <a:lnTo>
                    <a:pt x="628" y="0"/>
                  </a:lnTo>
                  <a:lnTo>
                    <a:pt x="658" y="0"/>
                  </a:lnTo>
                  <a:lnTo>
                    <a:pt x="689" y="0"/>
                  </a:lnTo>
                  <a:lnTo>
                    <a:pt x="721" y="0"/>
                  </a:lnTo>
                  <a:lnTo>
                    <a:pt x="755" y="0"/>
                  </a:lnTo>
                  <a:lnTo>
                    <a:pt x="792" y="0"/>
                  </a:lnTo>
                  <a:lnTo>
                    <a:pt x="832" y="0"/>
                  </a:lnTo>
                  <a:lnTo>
                    <a:pt x="874" y="0"/>
                  </a:lnTo>
                  <a:lnTo>
                    <a:pt x="922" y="0"/>
                  </a:lnTo>
                  <a:lnTo>
                    <a:pt x="971" y="0"/>
                  </a:lnTo>
                  <a:lnTo>
                    <a:pt x="1027" y="0"/>
                  </a:lnTo>
                  <a:lnTo>
                    <a:pt x="1087" y="0"/>
                  </a:lnTo>
                  <a:lnTo>
                    <a:pt x="1151" y="0"/>
                  </a:lnTo>
                  <a:lnTo>
                    <a:pt x="1222" y="0"/>
                  </a:lnTo>
                  <a:lnTo>
                    <a:pt x="1298" y="0"/>
                  </a:lnTo>
                  <a:lnTo>
                    <a:pt x="1381" y="0"/>
                  </a:lnTo>
                  <a:lnTo>
                    <a:pt x="1471" y="0"/>
                  </a:lnTo>
                  <a:lnTo>
                    <a:pt x="1567" y="0"/>
                  </a:lnTo>
                  <a:lnTo>
                    <a:pt x="1673" y="0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18"/>
            <p:cNvSpPr>
              <a:spLocks/>
            </p:cNvSpPr>
            <p:nvPr/>
          </p:nvSpPr>
          <p:spPr bwMode="auto">
            <a:xfrm>
              <a:off x="4211" y="2152"/>
              <a:ext cx="650" cy="902"/>
            </a:xfrm>
            <a:custGeom>
              <a:avLst/>
              <a:gdLst>
                <a:gd name="T0" fmla="*/ 0 w 1950"/>
                <a:gd name="T1" fmla="*/ 0 h 2704"/>
                <a:gd name="T2" fmla="*/ 0 w 1950"/>
                <a:gd name="T3" fmla="*/ 0 h 2704"/>
                <a:gd name="T4" fmla="*/ 0 w 1950"/>
                <a:gd name="T5" fmla="*/ 0 h 2704"/>
                <a:gd name="T6" fmla="*/ 0 w 1950"/>
                <a:gd name="T7" fmla="*/ 0 h 2704"/>
                <a:gd name="T8" fmla="*/ 0 w 1950"/>
                <a:gd name="T9" fmla="*/ 0 h 2704"/>
                <a:gd name="T10" fmla="*/ 0 w 1950"/>
                <a:gd name="T11" fmla="*/ 0 h 2704"/>
                <a:gd name="T12" fmla="*/ 0 w 1950"/>
                <a:gd name="T13" fmla="*/ 0 h 2704"/>
                <a:gd name="T14" fmla="*/ 0 w 1950"/>
                <a:gd name="T15" fmla="*/ 0 h 2704"/>
                <a:gd name="T16" fmla="*/ 0 w 1950"/>
                <a:gd name="T17" fmla="*/ 0 h 2704"/>
                <a:gd name="T18" fmla="*/ 0 w 1950"/>
                <a:gd name="T19" fmla="*/ 0 h 2704"/>
                <a:gd name="T20" fmla="*/ 0 w 1950"/>
                <a:gd name="T21" fmla="*/ 0 h 2704"/>
                <a:gd name="T22" fmla="*/ 0 w 1950"/>
                <a:gd name="T23" fmla="*/ 0 h 2704"/>
                <a:gd name="T24" fmla="*/ 0 w 1950"/>
                <a:gd name="T25" fmla="*/ 0 h 2704"/>
                <a:gd name="T26" fmla="*/ 0 w 1950"/>
                <a:gd name="T27" fmla="*/ 0 h 2704"/>
                <a:gd name="T28" fmla="*/ 0 w 1950"/>
                <a:gd name="T29" fmla="*/ 0 h 2704"/>
                <a:gd name="T30" fmla="*/ 0 w 1950"/>
                <a:gd name="T31" fmla="*/ 0 h 2704"/>
                <a:gd name="T32" fmla="*/ 0 w 1950"/>
                <a:gd name="T33" fmla="*/ 0 h 2704"/>
                <a:gd name="T34" fmla="*/ 0 w 1950"/>
                <a:gd name="T35" fmla="*/ 0 h 2704"/>
                <a:gd name="T36" fmla="*/ 0 w 1950"/>
                <a:gd name="T37" fmla="*/ 0 h 2704"/>
                <a:gd name="T38" fmla="*/ 0 w 1950"/>
                <a:gd name="T39" fmla="*/ 0 h 2704"/>
                <a:gd name="T40" fmla="*/ 0 w 1950"/>
                <a:gd name="T41" fmla="*/ 0 h 2704"/>
                <a:gd name="T42" fmla="*/ 0 w 1950"/>
                <a:gd name="T43" fmla="*/ 0 h 2704"/>
                <a:gd name="T44" fmla="*/ 0 w 1950"/>
                <a:gd name="T45" fmla="*/ 0 h 2704"/>
                <a:gd name="T46" fmla="*/ 0 w 1950"/>
                <a:gd name="T47" fmla="*/ 0 h 2704"/>
                <a:gd name="T48" fmla="*/ 0 w 1950"/>
                <a:gd name="T49" fmla="*/ 0 h 2704"/>
                <a:gd name="T50" fmla="*/ 0 w 1950"/>
                <a:gd name="T51" fmla="*/ 0 h 2704"/>
                <a:gd name="T52" fmla="*/ 0 w 1950"/>
                <a:gd name="T53" fmla="*/ 0 h 2704"/>
                <a:gd name="T54" fmla="*/ 0 w 1950"/>
                <a:gd name="T55" fmla="*/ 0 h 2704"/>
                <a:gd name="T56" fmla="*/ 0 w 1950"/>
                <a:gd name="T57" fmla="*/ 0 h 2704"/>
                <a:gd name="T58" fmla="*/ 0 w 1950"/>
                <a:gd name="T59" fmla="*/ 0 h 2704"/>
                <a:gd name="T60" fmla="*/ 0 w 1950"/>
                <a:gd name="T61" fmla="*/ 0 h 2704"/>
                <a:gd name="T62" fmla="*/ 0 w 1950"/>
                <a:gd name="T63" fmla="*/ 0 h 2704"/>
                <a:gd name="T64" fmla="*/ 0 w 1950"/>
                <a:gd name="T65" fmla="*/ 0 h 2704"/>
                <a:gd name="T66" fmla="*/ 0 w 1950"/>
                <a:gd name="T67" fmla="*/ 0 h 2704"/>
                <a:gd name="T68" fmla="*/ 0 w 1950"/>
                <a:gd name="T69" fmla="*/ 0 h 2704"/>
                <a:gd name="T70" fmla="*/ 0 w 1950"/>
                <a:gd name="T71" fmla="*/ 0 h 2704"/>
                <a:gd name="T72" fmla="*/ 0 w 1950"/>
                <a:gd name="T73" fmla="*/ 0 h 2704"/>
                <a:gd name="T74" fmla="*/ 0 w 1950"/>
                <a:gd name="T75" fmla="*/ 0 h 2704"/>
                <a:gd name="T76" fmla="*/ 0 w 1950"/>
                <a:gd name="T77" fmla="*/ 0 h 2704"/>
                <a:gd name="T78" fmla="*/ 0 w 1950"/>
                <a:gd name="T79" fmla="*/ 0 h 2704"/>
                <a:gd name="T80" fmla="*/ 0 w 1950"/>
                <a:gd name="T81" fmla="*/ 0 h 2704"/>
                <a:gd name="T82" fmla="*/ 0 w 1950"/>
                <a:gd name="T83" fmla="*/ 0 h 2704"/>
                <a:gd name="T84" fmla="*/ 0 w 1950"/>
                <a:gd name="T85" fmla="*/ 0 h 2704"/>
                <a:gd name="T86" fmla="*/ 0 w 1950"/>
                <a:gd name="T87" fmla="*/ 0 h 2704"/>
                <a:gd name="T88" fmla="*/ 0 w 1950"/>
                <a:gd name="T89" fmla="*/ 0 h 2704"/>
                <a:gd name="T90" fmla="*/ 0 w 1950"/>
                <a:gd name="T91" fmla="*/ 0 h 2704"/>
                <a:gd name="T92" fmla="*/ 0 w 1950"/>
                <a:gd name="T93" fmla="*/ 0 h 2704"/>
                <a:gd name="T94" fmla="*/ 0 w 1950"/>
                <a:gd name="T95" fmla="*/ 0 h 2704"/>
                <a:gd name="T96" fmla="*/ 0 w 1950"/>
                <a:gd name="T97" fmla="*/ 0 h 2704"/>
                <a:gd name="T98" fmla="*/ 0 w 1950"/>
                <a:gd name="T99" fmla="*/ 0 h 2704"/>
                <a:gd name="T100" fmla="*/ 0 w 1950"/>
                <a:gd name="T101" fmla="*/ 0 h 2704"/>
                <a:gd name="T102" fmla="*/ 0 w 1950"/>
                <a:gd name="T103" fmla="*/ 0 h 2704"/>
                <a:gd name="T104" fmla="*/ 0 w 1950"/>
                <a:gd name="T105" fmla="*/ 0 h 27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50"/>
                <a:gd name="T160" fmla="*/ 0 h 2704"/>
                <a:gd name="T161" fmla="*/ 1950 w 1950"/>
                <a:gd name="T162" fmla="*/ 2704 h 27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50" h="2704">
                  <a:moveTo>
                    <a:pt x="1761" y="0"/>
                  </a:moveTo>
                  <a:lnTo>
                    <a:pt x="1799" y="5"/>
                  </a:lnTo>
                  <a:lnTo>
                    <a:pt x="1834" y="16"/>
                  </a:lnTo>
                  <a:lnTo>
                    <a:pt x="1867" y="32"/>
                  </a:lnTo>
                  <a:lnTo>
                    <a:pt x="1894" y="54"/>
                  </a:lnTo>
                  <a:lnTo>
                    <a:pt x="1916" y="83"/>
                  </a:lnTo>
                  <a:lnTo>
                    <a:pt x="1933" y="114"/>
                  </a:lnTo>
                  <a:lnTo>
                    <a:pt x="1944" y="151"/>
                  </a:lnTo>
                  <a:lnTo>
                    <a:pt x="1949" y="187"/>
                  </a:lnTo>
                  <a:lnTo>
                    <a:pt x="1950" y="625"/>
                  </a:lnTo>
                  <a:lnTo>
                    <a:pt x="1950" y="964"/>
                  </a:lnTo>
                  <a:lnTo>
                    <a:pt x="1950" y="1498"/>
                  </a:lnTo>
                  <a:lnTo>
                    <a:pt x="1949" y="2517"/>
                  </a:lnTo>
                  <a:lnTo>
                    <a:pt x="1944" y="2554"/>
                  </a:lnTo>
                  <a:lnTo>
                    <a:pt x="1933" y="2590"/>
                  </a:lnTo>
                  <a:lnTo>
                    <a:pt x="1916" y="2622"/>
                  </a:lnTo>
                  <a:lnTo>
                    <a:pt x="1894" y="2649"/>
                  </a:lnTo>
                  <a:lnTo>
                    <a:pt x="1867" y="2672"/>
                  </a:lnTo>
                  <a:lnTo>
                    <a:pt x="1834" y="2689"/>
                  </a:lnTo>
                  <a:lnTo>
                    <a:pt x="1799" y="2700"/>
                  </a:lnTo>
                  <a:lnTo>
                    <a:pt x="1761" y="2704"/>
                  </a:lnTo>
                  <a:lnTo>
                    <a:pt x="1715" y="2704"/>
                  </a:lnTo>
                  <a:lnTo>
                    <a:pt x="1672" y="2704"/>
                  </a:lnTo>
                  <a:lnTo>
                    <a:pt x="1631" y="2704"/>
                  </a:lnTo>
                  <a:lnTo>
                    <a:pt x="1594" y="2704"/>
                  </a:lnTo>
                  <a:lnTo>
                    <a:pt x="1560" y="2704"/>
                  </a:lnTo>
                  <a:lnTo>
                    <a:pt x="1527" y="2703"/>
                  </a:lnTo>
                  <a:lnTo>
                    <a:pt x="1497" y="2703"/>
                  </a:lnTo>
                  <a:lnTo>
                    <a:pt x="1467" y="2703"/>
                  </a:lnTo>
                  <a:lnTo>
                    <a:pt x="1439" y="2703"/>
                  </a:lnTo>
                  <a:lnTo>
                    <a:pt x="1411" y="2703"/>
                  </a:lnTo>
                  <a:lnTo>
                    <a:pt x="1384" y="2703"/>
                  </a:lnTo>
                  <a:lnTo>
                    <a:pt x="1357" y="2703"/>
                  </a:lnTo>
                  <a:lnTo>
                    <a:pt x="1328" y="2703"/>
                  </a:lnTo>
                  <a:lnTo>
                    <a:pt x="1299" y="2703"/>
                  </a:lnTo>
                  <a:lnTo>
                    <a:pt x="1271" y="2703"/>
                  </a:lnTo>
                  <a:lnTo>
                    <a:pt x="1239" y="2703"/>
                  </a:lnTo>
                  <a:lnTo>
                    <a:pt x="1204" y="2703"/>
                  </a:lnTo>
                  <a:lnTo>
                    <a:pt x="1168" y="2703"/>
                  </a:lnTo>
                  <a:lnTo>
                    <a:pt x="1129" y="2703"/>
                  </a:lnTo>
                  <a:lnTo>
                    <a:pt x="1087" y="2703"/>
                  </a:lnTo>
                  <a:lnTo>
                    <a:pt x="1040" y="2703"/>
                  </a:lnTo>
                  <a:lnTo>
                    <a:pt x="990" y="2703"/>
                  </a:lnTo>
                  <a:lnTo>
                    <a:pt x="936" y="2703"/>
                  </a:lnTo>
                  <a:lnTo>
                    <a:pt x="876" y="2703"/>
                  </a:lnTo>
                  <a:lnTo>
                    <a:pt x="812" y="2703"/>
                  </a:lnTo>
                  <a:lnTo>
                    <a:pt x="743" y="2703"/>
                  </a:lnTo>
                  <a:lnTo>
                    <a:pt x="666" y="2703"/>
                  </a:lnTo>
                  <a:lnTo>
                    <a:pt x="584" y="2703"/>
                  </a:lnTo>
                  <a:lnTo>
                    <a:pt x="495" y="2704"/>
                  </a:lnTo>
                  <a:lnTo>
                    <a:pt x="401" y="2704"/>
                  </a:lnTo>
                  <a:lnTo>
                    <a:pt x="298" y="2704"/>
                  </a:lnTo>
                  <a:lnTo>
                    <a:pt x="186" y="2704"/>
                  </a:lnTo>
                  <a:lnTo>
                    <a:pt x="150" y="2700"/>
                  </a:lnTo>
                  <a:lnTo>
                    <a:pt x="114" y="2689"/>
                  </a:lnTo>
                  <a:lnTo>
                    <a:pt x="82" y="2672"/>
                  </a:lnTo>
                  <a:lnTo>
                    <a:pt x="54" y="2649"/>
                  </a:lnTo>
                  <a:lnTo>
                    <a:pt x="32" y="2622"/>
                  </a:lnTo>
                  <a:lnTo>
                    <a:pt x="15" y="2590"/>
                  </a:lnTo>
                  <a:lnTo>
                    <a:pt x="5" y="2554"/>
                  </a:lnTo>
                  <a:lnTo>
                    <a:pt x="0" y="2517"/>
                  </a:lnTo>
                  <a:lnTo>
                    <a:pt x="1" y="2080"/>
                  </a:lnTo>
                  <a:lnTo>
                    <a:pt x="1" y="1740"/>
                  </a:lnTo>
                  <a:lnTo>
                    <a:pt x="1" y="1207"/>
                  </a:lnTo>
                  <a:lnTo>
                    <a:pt x="0" y="187"/>
                  </a:lnTo>
                  <a:lnTo>
                    <a:pt x="5" y="151"/>
                  </a:lnTo>
                  <a:lnTo>
                    <a:pt x="15" y="114"/>
                  </a:lnTo>
                  <a:lnTo>
                    <a:pt x="32" y="83"/>
                  </a:lnTo>
                  <a:lnTo>
                    <a:pt x="54" y="54"/>
                  </a:lnTo>
                  <a:lnTo>
                    <a:pt x="82" y="32"/>
                  </a:lnTo>
                  <a:lnTo>
                    <a:pt x="114" y="16"/>
                  </a:lnTo>
                  <a:lnTo>
                    <a:pt x="150" y="5"/>
                  </a:lnTo>
                  <a:lnTo>
                    <a:pt x="186" y="1"/>
                  </a:lnTo>
                  <a:lnTo>
                    <a:pt x="234" y="1"/>
                  </a:lnTo>
                  <a:lnTo>
                    <a:pt x="278" y="1"/>
                  </a:lnTo>
                  <a:lnTo>
                    <a:pt x="318" y="1"/>
                  </a:lnTo>
                  <a:lnTo>
                    <a:pt x="356" y="1"/>
                  </a:lnTo>
                  <a:lnTo>
                    <a:pt x="390" y="1"/>
                  </a:lnTo>
                  <a:lnTo>
                    <a:pt x="422" y="1"/>
                  </a:lnTo>
                  <a:lnTo>
                    <a:pt x="454" y="1"/>
                  </a:lnTo>
                  <a:lnTo>
                    <a:pt x="483" y="1"/>
                  </a:lnTo>
                  <a:lnTo>
                    <a:pt x="511" y="1"/>
                  </a:lnTo>
                  <a:lnTo>
                    <a:pt x="539" y="1"/>
                  </a:lnTo>
                  <a:lnTo>
                    <a:pt x="566" y="1"/>
                  </a:lnTo>
                  <a:lnTo>
                    <a:pt x="594" y="1"/>
                  </a:lnTo>
                  <a:lnTo>
                    <a:pt x="622" y="1"/>
                  </a:lnTo>
                  <a:lnTo>
                    <a:pt x="650" y="1"/>
                  </a:lnTo>
                  <a:lnTo>
                    <a:pt x="681" y="1"/>
                  </a:lnTo>
                  <a:lnTo>
                    <a:pt x="712" y="1"/>
                  </a:lnTo>
                  <a:lnTo>
                    <a:pt x="748" y="1"/>
                  </a:lnTo>
                  <a:lnTo>
                    <a:pt x="782" y="1"/>
                  </a:lnTo>
                  <a:lnTo>
                    <a:pt x="822" y="1"/>
                  </a:lnTo>
                  <a:lnTo>
                    <a:pt x="864" y="1"/>
                  </a:lnTo>
                  <a:lnTo>
                    <a:pt x="911" y="1"/>
                  </a:lnTo>
                  <a:lnTo>
                    <a:pt x="959" y="1"/>
                  </a:lnTo>
                  <a:lnTo>
                    <a:pt x="1014" y="1"/>
                  </a:lnTo>
                  <a:lnTo>
                    <a:pt x="1074" y="1"/>
                  </a:lnTo>
                  <a:lnTo>
                    <a:pt x="1138" y="1"/>
                  </a:lnTo>
                  <a:lnTo>
                    <a:pt x="1206" y="1"/>
                  </a:lnTo>
                  <a:lnTo>
                    <a:pt x="1283" y="1"/>
                  </a:lnTo>
                  <a:lnTo>
                    <a:pt x="1364" y="1"/>
                  </a:lnTo>
                  <a:lnTo>
                    <a:pt x="1452" y="1"/>
                  </a:lnTo>
                  <a:lnTo>
                    <a:pt x="1548" y="1"/>
                  </a:lnTo>
                  <a:lnTo>
                    <a:pt x="1651" y="1"/>
                  </a:lnTo>
                  <a:lnTo>
                    <a:pt x="1761" y="1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19"/>
            <p:cNvSpPr>
              <a:spLocks/>
            </p:cNvSpPr>
            <p:nvPr/>
          </p:nvSpPr>
          <p:spPr bwMode="auto">
            <a:xfrm>
              <a:off x="4215" y="2158"/>
              <a:ext cx="642" cy="889"/>
            </a:xfrm>
            <a:custGeom>
              <a:avLst/>
              <a:gdLst>
                <a:gd name="T0" fmla="*/ 0 w 1924"/>
                <a:gd name="T1" fmla="*/ 0 h 2667"/>
                <a:gd name="T2" fmla="*/ 0 w 1924"/>
                <a:gd name="T3" fmla="*/ 0 h 2667"/>
                <a:gd name="T4" fmla="*/ 0 w 1924"/>
                <a:gd name="T5" fmla="*/ 0 h 2667"/>
                <a:gd name="T6" fmla="*/ 0 w 1924"/>
                <a:gd name="T7" fmla="*/ 0 h 2667"/>
                <a:gd name="T8" fmla="*/ 0 w 1924"/>
                <a:gd name="T9" fmla="*/ 0 h 2667"/>
                <a:gd name="T10" fmla="*/ 0 w 1924"/>
                <a:gd name="T11" fmla="*/ 0 h 2667"/>
                <a:gd name="T12" fmla="*/ 0 w 1924"/>
                <a:gd name="T13" fmla="*/ 0 h 2667"/>
                <a:gd name="T14" fmla="*/ 0 w 1924"/>
                <a:gd name="T15" fmla="*/ 0 h 2667"/>
                <a:gd name="T16" fmla="*/ 0 w 1924"/>
                <a:gd name="T17" fmla="*/ 0 h 2667"/>
                <a:gd name="T18" fmla="*/ 0 w 1924"/>
                <a:gd name="T19" fmla="*/ 0 h 2667"/>
                <a:gd name="T20" fmla="*/ 0 w 1924"/>
                <a:gd name="T21" fmla="*/ 0 h 2667"/>
                <a:gd name="T22" fmla="*/ 0 w 1924"/>
                <a:gd name="T23" fmla="*/ 0 h 2667"/>
                <a:gd name="T24" fmla="*/ 0 w 1924"/>
                <a:gd name="T25" fmla="*/ 0 h 2667"/>
                <a:gd name="T26" fmla="*/ 0 w 1924"/>
                <a:gd name="T27" fmla="*/ 0 h 2667"/>
                <a:gd name="T28" fmla="*/ 0 w 1924"/>
                <a:gd name="T29" fmla="*/ 0 h 2667"/>
                <a:gd name="T30" fmla="*/ 0 w 1924"/>
                <a:gd name="T31" fmla="*/ 0 h 2667"/>
                <a:gd name="T32" fmla="*/ 0 w 1924"/>
                <a:gd name="T33" fmla="*/ 0 h 2667"/>
                <a:gd name="T34" fmla="*/ 0 w 1924"/>
                <a:gd name="T35" fmla="*/ 0 h 2667"/>
                <a:gd name="T36" fmla="*/ 0 w 1924"/>
                <a:gd name="T37" fmla="*/ 0 h 2667"/>
                <a:gd name="T38" fmla="*/ 0 w 1924"/>
                <a:gd name="T39" fmla="*/ 0 h 2667"/>
                <a:gd name="T40" fmla="*/ 0 w 1924"/>
                <a:gd name="T41" fmla="*/ 0 h 2667"/>
                <a:gd name="T42" fmla="*/ 0 w 1924"/>
                <a:gd name="T43" fmla="*/ 0 h 2667"/>
                <a:gd name="T44" fmla="*/ 0 w 1924"/>
                <a:gd name="T45" fmla="*/ 0 h 2667"/>
                <a:gd name="T46" fmla="*/ 0 w 1924"/>
                <a:gd name="T47" fmla="*/ 0 h 2667"/>
                <a:gd name="T48" fmla="*/ 0 w 1924"/>
                <a:gd name="T49" fmla="*/ 0 h 2667"/>
                <a:gd name="T50" fmla="*/ 0 w 1924"/>
                <a:gd name="T51" fmla="*/ 0 h 2667"/>
                <a:gd name="T52" fmla="*/ 0 w 1924"/>
                <a:gd name="T53" fmla="*/ 0 h 2667"/>
                <a:gd name="T54" fmla="*/ 0 w 1924"/>
                <a:gd name="T55" fmla="*/ 0 h 2667"/>
                <a:gd name="T56" fmla="*/ 0 w 1924"/>
                <a:gd name="T57" fmla="*/ 0 h 2667"/>
                <a:gd name="T58" fmla="*/ 0 w 1924"/>
                <a:gd name="T59" fmla="*/ 0 h 2667"/>
                <a:gd name="T60" fmla="*/ 0 w 1924"/>
                <a:gd name="T61" fmla="*/ 0 h 2667"/>
                <a:gd name="T62" fmla="*/ 0 w 1924"/>
                <a:gd name="T63" fmla="*/ 0 h 2667"/>
                <a:gd name="T64" fmla="*/ 0 w 1924"/>
                <a:gd name="T65" fmla="*/ 0 h 2667"/>
                <a:gd name="T66" fmla="*/ 0 w 1924"/>
                <a:gd name="T67" fmla="*/ 0 h 2667"/>
                <a:gd name="T68" fmla="*/ 0 w 1924"/>
                <a:gd name="T69" fmla="*/ 0 h 2667"/>
                <a:gd name="T70" fmla="*/ 0 w 1924"/>
                <a:gd name="T71" fmla="*/ 0 h 2667"/>
                <a:gd name="T72" fmla="*/ 0 w 1924"/>
                <a:gd name="T73" fmla="*/ 0 h 2667"/>
                <a:gd name="T74" fmla="*/ 0 w 1924"/>
                <a:gd name="T75" fmla="*/ 0 h 2667"/>
                <a:gd name="T76" fmla="*/ 0 w 1924"/>
                <a:gd name="T77" fmla="*/ 0 h 2667"/>
                <a:gd name="T78" fmla="*/ 0 w 1924"/>
                <a:gd name="T79" fmla="*/ 0 h 2667"/>
                <a:gd name="T80" fmla="*/ 0 w 1924"/>
                <a:gd name="T81" fmla="*/ 0 h 2667"/>
                <a:gd name="T82" fmla="*/ 0 w 1924"/>
                <a:gd name="T83" fmla="*/ 0 h 2667"/>
                <a:gd name="T84" fmla="*/ 0 w 1924"/>
                <a:gd name="T85" fmla="*/ 0 h 2667"/>
                <a:gd name="T86" fmla="*/ 0 w 1924"/>
                <a:gd name="T87" fmla="*/ 0 h 2667"/>
                <a:gd name="T88" fmla="*/ 0 w 1924"/>
                <a:gd name="T89" fmla="*/ 0 h 2667"/>
                <a:gd name="T90" fmla="*/ 0 w 1924"/>
                <a:gd name="T91" fmla="*/ 0 h 2667"/>
                <a:gd name="T92" fmla="*/ 0 w 1924"/>
                <a:gd name="T93" fmla="*/ 0 h 2667"/>
                <a:gd name="T94" fmla="*/ 0 w 1924"/>
                <a:gd name="T95" fmla="*/ 0 h 2667"/>
                <a:gd name="T96" fmla="*/ 0 w 1924"/>
                <a:gd name="T97" fmla="*/ 0 h 2667"/>
                <a:gd name="T98" fmla="*/ 0 w 1924"/>
                <a:gd name="T99" fmla="*/ 0 h 2667"/>
                <a:gd name="T100" fmla="*/ 0 w 1924"/>
                <a:gd name="T101" fmla="*/ 0 h 2667"/>
                <a:gd name="T102" fmla="*/ 0 w 1924"/>
                <a:gd name="T103" fmla="*/ 0 h 2667"/>
                <a:gd name="T104" fmla="*/ 0 w 1924"/>
                <a:gd name="T105" fmla="*/ 0 h 26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24"/>
                <a:gd name="T160" fmla="*/ 0 h 2667"/>
                <a:gd name="T161" fmla="*/ 1924 w 1924"/>
                <a:gd name="T162" fmla="*/ 2667 h 26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24" h="2667">
                  <a:moveTo>
                    <a:pt x="1738" y="0"/>
                  </a:moveTo>
                  <a:lnTo>
                    <a:pt x="1776" y="4"/>
                  </a:lnTo>
                  <a:lnTo>
                    <a:pt x="1811" y="14"/>
                  </a:lnTo>
                  <a:lnTo>
                    <a:pt x="1843" y="32"/>
                  </a:lnTo>
                  <a:lnTo>
                    <a:pt x="1869" y="54"/>
                  </a:lnTo>
                  <a:lnTo>
                    <a:pt x="1892" y="81"/>
                  </a:lnTo>
                  <a:lnTo>
                    <a:pt x="1909" y="113"/>
                  </a:lnTo>
                  <a:lnTo>
                    <a:pt x="1919" y="147"/>
                  </a:lnTo>
                  <a:lnTo>
                    <a:pt x="1923" y="184"/>
                  </a:lnTo>
                  <a:lnTo>
                    <a:pt x="1924" y="615"/>
                  </a:lnTo>
                  <a:lnTo>
                    <a:pt x="1924" y="951"/>
                  </a:lnTo>
                  <a:lnTo>
                    <a:pt x="1924" y="1477"/>
                  </a:lnTo>
                  <a:lnTo>
                    <a:pt x="1923" y="2483"/>
                  </a:lnTo>
                  <a:lnTo>
                    <a:pt x="1919" y="2521"/>
                  </a:lnTo>
                  <a:lnTo>
                    <a:pt x="1909" y="2555"/>
                  </a:lnTo>
                  <a:lnTo>
                    <a:pt x="1892" y="2586"/>
                  </a:lnTo>
                  <a:lnTo>
                    <a:pt x="1869" y="2613"/>
                  </a:lnTo>
                  <a:lnTo>
                    <a:pt x="1843" y="2636"/>
                  </a:lnTo>
                  <a:lnTo>
                    <a:pt x="1811" y="2652"/>
                  </a:lnTo>
                  <a:lnTo>
                    <a:pt x="1776" y="2664"/>
                  </a:lnTo>
                  <a:lnTo>
                    <a:pt x="1738" y="2667"/>
                  </a:lnTo>
                  <a:lnTo>
                    <a:pt x="1692" y="2667"/>
                  </a:lnTo>
                  <a:lnTo>
                    <a:pt x="1649" y="2667"/>
                  </a:lnTo>
                  <a:lnTo>
                    <a:pt x="1610" y="2667"/>
                  </a:lnTo>
                  <a:lnTo>
                    <a:pt x="1573" y="2667"/>
                  </a:lnTo>
                  <a:lnTo>
                    <a:pt x="1539" y="2667"/>
                  </a:lnTo>
                  <a:lnTo>
                    <a:pt x="1507" y="2667"/>
                  </a:lnTo>
                  <a:lnTo>
                    <a:pt x="1477" y="2667"/>
                  </a:lnTo>
                  <a:lnTo>
                    <a:pt x="1448" y="2667"/>
                  </a:lnTo>
                  <a:lnTo>
                    <a:pt x="1419" y="2667"/>
                  </a:lnTo>
                  <a:lnTo>
                    <a:pt x="1393" y="2667"/>
                  </a:lnTo>
                  <a:lnTo>
                    <a:pt x="1366" y="2667"/>
                  </a:lnTo>
                  <a:lnTo>
                    <a:pt x="1340" y="2667"/>
                  </a:lnTo>
                  <a:lnTo>
                    <a:pt x="1312" y="2667"/>
                  </a:lnTo>
                  <a:lnTo>
                    <a:pt x="1282" y="2667"/>
                  </a:lnTo>
                  <a:lnTo>
                    <a:pt x="1253" y="2667"/>
                  </a:lnTo>
                  <a:lnTo>
                    <a:pt x="1222" y="2667"/>
                  </a:lnTo>
                  <a:lnTo>
                    <a:pt x="1189" y="2667"/>
                  </a:lnTo>
                  <a:lnTo>
                    <a:pt x="1152" y="2667"/>
                  </a:lnTo>
                  <a:lnTo>
                    <a:pt x="1114" y="2667"/>
                  </a:lnTo>
                  <a:lnTo>
                    <a:pt x="1073" y="2667"/>
                  </a:lnTo>
                  <a:lnTo>
                    <a:pt x="1026" y="2667"/>
                  </a:lnTo>
                  <a:lnTo>
                    <a:pt x="977" y="2667"/>
                  </a:lnTo>
                  <a:lnTo>
                    <a:pt x="923" y="2667"/>
                  </a:lnTo>
                  <a:lnTo>
                    <a:pt x="864" y="2667"/>
                  </a:lnTo>
                  <a:lnTo>
                    <a:pt x="801" y="2667"/>
                  </a:lnTo>
                  <a:lnTo>
                    <a:pt x="733" y="2667"/>
                  </a:lnTo>
                  <a:lnTo>
                    <a:pt x="658" y="2667"/>
                  </a:lnTo>
                  <a:lnTo>
                    <a:pt x="576" y="2667"/>
                  </a:lnTo>
                  <a:lnTo>
                    <a:pt x="490" y="2667"/>
                  </a:lnTo>
                  <a:lnTo>
                    <a:pt x="396" y="2667"/>
                  </a:lnTo>
                  <a:lnTo>
                    <a:pt x="294" y="2667"/>
                  </a:lnTo>
                  <a:lnTo>
                    <a:pt x="184" y="2667"/>
                  </a:lnTo>
                  <a:lnTo>
                    <a:pt x="148" y="2664"/>
                  </a:lnTo>
                  <a:lnTo>
                    <a:pt x="113" y="2652"/>
                  </a:lnTo>
                  <a:lnTo>
                    <a:pt x="81" y="2636"/>
                  </a:lnTo>
                  <a:lnTo>
                    <a:pt x="55" y="2613"/>
                  </a:lnTo>
                  <a:lnTo>
                    <a:pt x="33" y="2586"/>
                  </a:lnTo>
                  <a:lnTo>
                    <a:pt x="15" y="2555"/>
                  </a:lnTo>
                  <a:lnTo>
                    <a:pt x="5" y="2521"/>
                  </a:lnTo>
                  <a:lnTo>
                    <a:pt x="0" y="2483"/>
                  </a:lnTo>
                  <a:lnTo>
                    <a:pt x="0" y="2052"/>
                  </a:lnTo>
                  <a:lnTo>
                    <a:pt x="0" y="1717"/>
                  </a:lnTo>
                  <a:lnTo>
                    <a:pt x="0" y="1190"/>
                  </a:lnTo>
                  <a:lnTo>
                    <a:pt x="0" y="184"/>
                  </a:lnTo>
                  <a:lnTo>
                    <a:pt x="5" y="147"/>
                  </a:lnTo>
                  <a:lnTo>
                    <a:pt x="15" y="113"/>
                  </a:lnTo>
                  <a:lnTo>
                    <a:pt x="33" y="81"/>
                  </a:lnTo>
                  <a:lnTo>
                    <a:pt x="55" y="54"/>
                  </a:lnTo>
                  <a:lnTo>
                    <a:pt x="81" y="32"/>
                  </a:lnTo>
                  <a:lnTo>
                    <a:pt x="113" y="14"/>
                  </a:lnTo>
                  <a:lnTo>
                    <a:pt x="148" y="4"/>
                  </a:lnTo>
                  <a:lnTo>
                    <a:pt x="184" y="0"/>
                  </a:lnTo>
                  <a:lnTo>
                    <a:pt x="231" y="0"/>
                  </a:lnTo>
                  <a:lnTo>
                    <a:pt x="274" y="0"/>
                  </a:lnTo>
                  <a:lnTo>
                    <a:pt x="314" y="0"/>
                  </a:lnTo>
                  <a:lnTo>
                    <a:pt x="351" y="0"/>
                  </a:lnTo>
                  <a:lnTo>
                    <a:pt x="384" y="0"/>
                  </a:lnTo>
                  <a:lnTo>
                    <a:pt x="417" y="0"/>
                  </a:lnTo>
                  <a:lnTo>
                    <a:pt x="447" y="0"/>
                  </a:lnTo>
                  <a:lnTo>
                    <a:pt x="477" y="0"/>
                  </a:lnTo>
                  <a:lnTo>
                    <a:pt x="504" y="0"/>
                  </a:lnTo>
                  <a:lnTo>
                    <a:pt x="531" y="0"/>
                  </a:lnTo>
                  <a:lnTo>
                    <a:pt x="559" y="0"/>
                  </a:lnTo>
                  <a:lnTo>
                    <a:pt x="584" y="0"/>
                  </a:lnTo>
                  <a:lnTo>
                    <a:pt x="613" y="0"/>
                  </a:lnTo>
                  <a:lnTo>
                    <a:pt x="642" y="0"/>
                  </a:lnTo>
                  <a:lnTo>
                    <a:pt x="671" y="0"/>
                  </a:lnTo>
                  <a:lnTo>
                    <a:pt x="703" y="0"/>
                  </a:lnTo>
                  <a:lnTo>
                    <a:pt x="737" y="0"/>
                  </a:lnTo>
                  <a:lnTo>
                    <a:pt x="773" y="0"/>
                  </a:lnTo>
                  <a:lnTo>
                    <a:pt x="810" y="0"/>
                  </a:lnTo>
                  <a:lnTo>
                    <a:pt x="853" y="0"/>
                  </a:lnTo>
                  <a:lnTo>
                    <a:pt x="898" y="0"/>
                  </a:lnTo>
                  <a:lnTo>
                    <a:pt x="946" y="0"/>
                  </a:lnTo>
                  <a:lnTo>
                    <a:pt x="1001" y="0"/>
                  </a:lnTo>
                  <a:lnTo>
                    <a:pt x="1059" y="0"/>
                  </a:lnTo>
                  <a:lnTo>
                    <a:pt x="1123" y="0"/>
                  </a:lnTo>
                  <a:lnTo>
                    <a:pt x="1191" y="0"/>
                  </a:lnTo>
                  <a:lnTo>
                    <a:pt x="1265" y="0"/>
                  </a:lnTo>
                  <a:lnTo>
                    <a:pt x="1346" y="0"/>
                  </a:lnTo>
                  <a:lnTo>
                    <a:pt x="1433" y="0"/>
                  </a:lnTo>
                  <a:lnTo>
                    <a:pt x="1527" y="0"/>
                  </a:lnTo>
                  <a:lnTo>
                    <a:pt x="1629" y="0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20"/>
            <p:cNvSpPr>
              <a:spLocks/>
            </p:cNvSpPr>
            <p:nvPr/>
          </p:nvSpPr>
          <p:spPr bwMode="auto">
            <a:xfrm>
              <a:off x="4220" y="2164"/>
              <a:ext cx="632" cy="878"/>
            </a:xfrm>
            <a:custGeom>
              <a:avLst/>
              <a:gdLst>
                <a:gd name="T0" fmla="*/ 0 w 1898"/>
                <a:gd name="T1" fmla="*/ 0 h 2633"/>
                <a:gd name="T2" fmla="*/ 0 w 1898"/>
                <a:gd name="T3" fmla="*/ 0 h 2633"/>
                <a:gd name="T4" fmla="*/ 0 w 1898"/>
                <a:gd name="T5" fmla="*/ 0 h 2633"/>
                <a:gd name="T6" fmla="*/ 0 w 1898"/>
                <a:gd name="T7" fmla="*/ 0 h 2633"/>
                <a:gd name="T8" fmla="*/ 0 w 1898"/>
                <a:gd name="T9" fmla="*/ 0 h 2633"/>
                <a:gd name="T10" fmla="*/ 0 w 1898"/>
                <a:gd name="T11" fmla="*/ 0 h 2633"/>
                <a:gd name="T12" fmla="*/ 0 w 1898"/>
                <a:gd name="T13" fmla="*/ 0 h 2633"/>
                <a:gd name="T14" fmla="*/ 0 w 1898"/>
                <a:gd name="T15" fmla="*/ 0 h 2633"/>
                <a:gd name="T16" fmla="*/ 0 w 1898"/>
                <a:gd name="T17" fmla="*/ 0 h 2633"/>
                <a:gd name="T18" fmla="*/ 0 w 1898"/>
                <a:gd name="T19" fmla="*/ 0 h 2633"/>
                <a:gd name="T20" fmla="*/ 0 w 1898"/>
                <a:gd name="T21" fmla="*/ 0 h 2633"/>
                <a:gd name="T22" fmla="*/ 0 w 1898"/>
                <a:gd name="T23" fmla="*/ 0 h 2633"/>
                <a:gd name="T24" fmla="*/ 0 w 1898"/>
                <a:gd name="T25" fmla="*/ 0 h 2633"/>
                <a:gd name="T26" fmla="*/ 0 w 1898"/>
                <a:gd name="T27" fmla="*/ 0 h 2633"/>
                <a:gd name="T28" fmla="*/ 0 w 1898"/>
                <a:gd name="T29" fmla="*/ 0 h 2633"/>
                <a:gd name="T30" fmla="*/ 0 w 1898"/>
                <a:gd name="T31" fmla="*/ 0 h 2633"/>
                <a:gd name="T32" fmla="*/ 0 w 1898"/>
                <a:gd name="T33" fmla="*/ 0 h 2633"/>
                <a:gd name="T34" fmla="*/ 0 w 1898"/>
                <a:gd name="T35" fmla="*/ 0 h 2633"/>
                <a:gd name="T36" fmla="*/ 0 w 1898"/>
                <a:gd name="T37" fmla="*/ 0 h 2633"/>
                <a:gd name="T38" fmla="*/ 0 w 1898"/>
                <a:gd name="T39" fmla="*/ 0 h 2633"/>
                <a:gd name="T40" fmla="*/ 0 w 1898"/>
                <a:gd name="T41" fmla="*/ 0 h 2633"/>
                <a:gd name="T42" fmla="*/ 0 w 1898"/>
                <a:gd name="T43" fmla="*/ 0 h 2633"/>
                <a:gd name="T44" fmla="*/ 0 w 1898"/>
                <a:gd name="T45" fmla="*/ 0 h 2633"/>
                <a:gd name="T46" fmla="*/ 0 w 1898"/>
                <a:gd name="T47" fmla="*/ 0 h 2633"/>
                <a:gd name="T48" fmla="*/ 0 w 1898"/>
                <a:gd name="T49" fmla="*/ 0 h 2633"/>
                <a:gd name="T50" fmla="*/ 0 w 1898"/>
                <a:gd name="T51" fmla="*/ 0 h 2633"/>
                <a:gd name="T52" fmla="*/ 0 w 1898"/>
                <a:gd name="T53" fmla="*/ 0 h 2633"/>
                <a:gd name="T54" fmla="*/ 0 w 1898"/>
                <a:gd name="T55" fmla="*/ 0 h 2633"/>
                <a:gd name="T56" fmla="*/ 0 w 1898"/>
                <a:gd name="T57" fmla="*/ 0 h 2633"/>
                <a:gd name="T58" fmla="*/ 0 w 1898"/>
                <a:gd name="T59" fmla="*/ 0 h 2633"/>
                <a:gd name="T60" fmla="*/ 0 w 1898"/>
                <a:gd name="T61" fmla="*/ 0 h 2633"/>
                <a:gd name="T62" fmla="*/ 0 w 1898"/>
                <a:gd name="T63" fmla="*/ 0 h 2633"/>
                <a:gd name="T64" fmla="*/ 0 w 1898"/>
                <a:gd name="T65" fmla="*/ 0 h 2633"/>
                <a:gd name="T66" fmla="*/ 0 w 1898"/>
                <a:gd name="T67" fmla="*/ 0 h 2633"/>
                <a:gd name="T68" fmla="*/ 0 w 1898"/>
                <a:gd name="T69" fmla="*/ 0 h 2633"/>
                <a:gd name="T70" fmla="*/ 0 w 1898"/>
                <a:gd name="T71" fmla="*/ 0 h 2633"/>
                <a:gd name="T72" fmla="*/ 0 w 1898"/>
                <a:gd name="T73" fmla="*/ 0 h 2633"/>
                <a:gd name="T74" fmla="*/ 0 w 1898"/>
                <a:gd name="T75" fmla="*/ 0 h 2633"/>
                <a:gd name="T76" fmla="*/ 0 w 1898"/>
                <a:gd name="T77" fmla="*/ 0 h 2633"/>
                <a:gd name="T78" fmla="*/ 0 w 1898"/>
                <a:gd name="T79" fmla="*/ 0 h 2633"/>
                <a:gd name="T80" fmla="*/ 0 w 1898"/>
                <a:gd name="T81" fmla="*/ 0 h 2633"/>
                <a:gd name="T82" fmla="*/ 0 w 1898"/>
                <a:gd name="T83" fmla="*/ 0 h 2633"/>
                <a:gd name="T84" fmla="*/ 0 w 1898"/>
                <a:gd name="T85" fmla="*/ 0 h 2633"/>
                <a:gd name="T86" fmla="*/ 0 w 1898"/>
                <a:gd name="T87" fmla="*/ 0 h 2633"/>
                <a:gd name="T88" fmla="*/ 0 w 1898"/>
                <a:gd name="T89" fmla="*/ 0 h 2633"/>
                <a:gd name="T90" fmla="*/ 0 w 1898"/>
                <a:gd name="T91" fmla="*/ 0 h 2633"/>
                <a:gd name="T92" fmla="*/ 0 w 1898"/>
                <a:gd name="T93" fmla="*/ 0 h 2633"/>
                <a:gd name="T94" fmla="*/ 0 w 1898"/>
                <a:gd name="T95" fmla="*/ 0 h 2633"/>
                <a:gd name="T96" fmla="*/ 0 w 1898"/>
                <a:gd name="T97" fmla="*/ 0 h 2633"/>
                <a:gd name="T98" fmla="*/ 0 w 1898"/>
                <a:gd name="T99" fmla="*/ 0 h 2633"/>
                <a:gd name="T100" fmla="*/ 0 w 1898"/>
                <a:gd name="T101" fmla="*/ 0 h 2633"/>
                <a:gd name="T102" fmla="*/ 0 w 1898"/>
                <a:gd name="T103" fmla="*/ 0 h 2633"/>
                <a:gd name="T104" fmla="*/ 0 w 1898"/>
                <a:gd name="T105" fmla="*/ 0 h 26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98"/>
                <a:gd name="T160" fmla="*/ 0 h 2633"/>
                <a:gd name="T161" fmla="*/ 1898 w 1898"/>
                <a:gd name="T162" fmla="*/ 2633 h 26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98" h="2633">
                  <a:moveTo>
                    <a:pt x="1715" y="0"/>
                  </a:moveTo>
                  <a:lnTo>
                    <a:pt x="1753" y="4"/>
                  </a:lnTo>
                  <a:lnTo>
                    <a:pt x="1786" y="15"/>
                  </a:lnTo>
                  <a:lnTo>
                    <a:pt x="1817" y="31"/>
                  </a:lnTo>
                  <a:lnTo>
                    <a:pt x="1845" y="52"/>
                  </a:lnTo>
                  <a:lnTo>
                    <a:pt x="1867" y="79"/>
                  </a:lnTo>
                  <a:lnTo>
                    <a:pt x="1883" y="110"/>
                  </a:lnTo>
                  <a:lnTo>
                    <a:pt x="1893" y="142"/>
                  </a:lnTo>
                  <a:lnTo>
                    <a:pt x="1897" y="180"/>
                  </a:lnTo>
                  <a:lnTo>
                    <a:pt x="1898" y="606"/>
                  </a:lnTo>
                  <a:lnTo>
                    <a:pt x="1898" y="938"/>
                  </a:lnTo>
                  <a:lnTo>
                    <a:pt x="1898" y="1458"/>
                  </a:lnTo>
                  <a:lnTo>
                    <a:pt x="1897" y="2451"/>
                  </a:lnTo>
                  <a:lnTo>
                    <a:pt x="1893" y="2488"/>
                  </a:lnTo>
                  <a:lnTo>
                    <a:pt x="1883" y="2523"/>
                  </a:lnTo>
                  <a:lnTo>
                    <a:pt x="1867" y="2553"/>
                  </a:lnTo>
                  <a:lnTo>
                    <a:pt x="1845" y="2579"/>
                  </a:lnTo>
                  <a:lnTo>
                    <a:pt x="1817" y="2601"/>
                  </a:lnTo>
                  <a:lnTo>
                    <a:pt x="1786" y="2619"/>
                  </a:lnTo>
                  <a:lnTo>
                    <a:pt x="1753" y="2630"/>
                  </a:lnTo>
                  <a:lnTo>
                    <a:pt x="1717" y="2633"/>
                  </a:lnTo>
                  <a:lnTo>
                    <a:pt x="1670" y="2633"/>
                  </a:lnTo>
                  <a:lnTo>
                    <a:pt x="1627" y="2633"/>
                  </a:lnTo>
                  <a:lnTo>
                    <a:pt x="1589" y="2633"/>
                  </a:lnTo>
                  <a:lnTo>
                    <a:pt x="1553" y="2633"/>
                  </a:lnTo>
                  <a:lnTo>
                    <a:pt x="1519" y="2633"/>
                  </a:lnTo>
                  <a:lnTo>
                    <a:pt x="1487" y="2633"/>
                  </a:lnTo>
                  <a:lnTo>
                    <a:pt x="1457" y="2632"/>
                  </a:lnTo>
                  <a:lnTo>
                    <a:pt x="1429" y="2632"/>
                  </a:lnTo>
                  <a:lnTo>
                    <a:pt x="1402" y="2632"/>
                  </a:lnTo>
                  <a:lnTo>
                    <a:pt x="1374" y="2632"/>
                  </a:lnTo>
                  <a:lnTo>
                    <a:pt x="1348" y="2632"/>
                  </a:lnTo>
                  <a:lnTo>
                    <a:pt x="1321" y="2632"/>
                  </a:lnTo>
                  <a:lnTo>
                    <a:pt x="1293" y="2632"/>
                  </a:lnTo>
                  <a:lnTo>
                    <a:pt x="1266" y="2632"/>
                  </a:lnTo>
                  <a:lnTo>
                    <a:pt x="1237" y="2632"/>
                  </a:lnTo>
                  <a:lnTo>
                    <a:pt x="1205" y="2632"/>
                  </a:lnTo>
                  <a:lnTo>
                    <a:pt x="1172" y="2632"/>
                  </a:lnTo>
                  <a:lnTo>
                    <a:pt x="1136" y="2632"/>
                  </a:lnTo>
                  <a:lnTo>
                    <a:pt x="1100" y="2632"/>
                  </a:lnTo>
                  <a:lnTo>
                    <a:pt x="1056" y="2632"/>
                  </a:lnTo>
                  <a:lnTo>
                    <a:pt x="1012" y="2632"/>
                  </a:lnTo>
                  <a:lnTo>
                    <a:pt x="964" y="2632"/>
                  </a:lnTo>
                  <a:lnTo>
                    <a:pt x="911" y="2632"/>
                  </a:lnTo>
                  <a:lnTo>
                    <a:pt x="853" y="2632"/>
                  </a:lnTo>
                  <a:lnTo>
                    <a:pt x="792" y="2632"/>
                  </a:lnTo>
                  <a:lnTo>
                    <a:pt x="722" y="2633"/>
                  </a:lnTo>
                  <a:lnTo>
                    <a:pt x="649" y="2633"/>
                  </a:lnTo>
                  <a:lnTo>
                    <a:pt x="569" y="2633"/>
                  </a:lnTo>
                  <a:lnTo>
                    <a:pt x="484" y="2633"/>
                  </a:lnTo>
                  <a:lnTo>
                    <a:pt x="390" y="2633"/>
                  </a:lnTo>
                  <a:lnTo>
                    <a:pt x="289" y="2633"/>
                  </a:lnTo>
                  <a:lnTo>
                    <a:pt x="180" y="2633"/>
                  </a:lnTo>
                  <a:lnTo>
                    <a:pt x="144" y="2630"/>
                  </a:lnTo>
                  <a:lnTo>
                    <a:pt x="110" y="2619"/>
                  </a:lnTo>
                  <a:lnTo>
                    <a:pt x="79" y="2601"/>
                  </a:lnTo>
                  <a:lnTo>
                    <a:pt x="53" y="2579"/>
                  </a:lnTo>
                  <a:lnTo>
                    <a:pt x="31" y="2553"/>
                  </a:lnTo>
                  <a:lnTo>
                    <a:pt x="14" y="2523"/>
                  </a:lnTo>
                  <a:lnTo>
                    <a:pt x="4" y="2488"/>
                  </a:lnTo>
                  <a:lnTo>
                    <a:pt x="0" y="2451"/>
                  </a:lnTo>
                  <a:lnTo>
                    <a:pt x="0" y="2026"/>
                  </a:lnTo>
                  <a:lnTo>
                    <a:pt x="0" y="1696"/>
                  </a:lnTo>
                  <a:lnTo>
                    <a:pt x="0" y="1175"/>
                  </a:lnTo>
                  <a:lnTo>
                    <a:pt x="0" y="180"/>
                  </a:lnTo>
                  <a:lnTo>
                    <a:pt x="4" y="142"/>
                  </a:lnTo>
                  <a:lnTo>
                    <a:pt x="14" y="110"/>
                  </a:lnTo>
                  <a:lnTo>
                    <a:pt x="31" y="79"/>
                  </a:lnTo>
                  <a:lnTo>
                    <a:pt x="53" y="52"/>
                  </a:lnTo>
                  <a:lnTo>
                    <a:pt x="79" y="31"/>
                  </a:lnTo>
                  <a:lnTo>
                    <a:pt x="110" y="15"/>
                  </a:lnTo>
                  <a:lnTo>
                    <a:pt x="144" y="4"/>
                  </a:lnTo>
                  <a:lnTo>
                    <a:pt x="180" y="1"/>
                  </a:lnTo>
                  <a:lnTo>
                    <a:pt x="227" y="1"/>
                  </a:lnTo>
                  <a:lnTo>
                    <a:pt x="269" y="1"/>
                  </a:lnTo>
                  <a:lnTo>
                    <a:pt x="309" y="1"/>
                  </a:lnTo>
                  <a:lnTo>
                    <a:pt x="344" y="1"/>
                  </a:lnTo>
                  <a:lnTo>
                    <a:pt x="378" y="1"/>
                  </a:lnTo>
                  <a:lnTo>
                    <a:pt x="411" y="1"/>
                  </a:lnTo>
                  <a:lnTo>
                    <a:pt x="441" y="1"/>
                  </a:lnTo>
                  <a:lnTo>
                    <a:pt x="468" y="1"/>
                  </a:lnTo>
                  <a:lnTo>
                    <a:pt x="496" y="1"/>
                  </a:lnTo>
                  <a:lnTo>
                    <a:pt x="524" y="1"/>
                  </a:lnTo>
                  <a:lnTo>
                    <a:pt x="550" y="1"/>
                  </a:lnTo>
                  <a:lnTo>
                    <a:pt x="577" y="1"/>
                  </a:lnTo>
                  <a:lnTo>
                    <a:pt x="604" y="1"/>
                  </a:lnTo>
                  <a:lnTo>
                    <a:pt x="632" y="1"/>
                  </a:lnTo>
                  <a:lnTo>
                    <a:pt x="661" y="1"/>
                  </a:lnTo>
                  <a:lnTo>
                    <a:pt x="693" y="1"/>
                  </a:lnTo>
                  <a:lnTo>
                    <a:pt x="726" y="1"/>
                  </a:lnTo>
                  <a:lnTo>
                    <a:pt x="762" y="1"/>
                  </a:lnTo>
                  <a:lnTo>
                    <a:pt x="801" y="1"/>
                  </a:lnTo>
                  <a:lnTo>
                    <a:pt x="841" y="1"/>
                  </a:lnTo>
                  <a:lnTo>
                    <a:pt x="886" y="1"/>
                  </a:lnTo>
                  <a:lnTo>
                    <a:pt x="936" y="1"/>
                  </a:lnTo>
                  <a:lnTo>
                    <a:pt x="988" y="1"/>
                  </a:lnTo>
                  <a:lnTo>
                    <a:pt x="1045" y="1"/>
                  </a:lnTo>
                  <a:lnTo>
                    <a:pt x="1107" y="1"/>
                  </a:lnTo>
                  <a:lnTo>
                    <a:pt x="1176" y="1"/>
                  </a:lnTo>
                  <a:lnTo>
                    <a:pt x="1248" y="1"/>
                  </a:lnTo>
                  <a:lnTo>
                    <a:pt x="1329" y="1"/>
                  </a:lnTo>
                  <a:lnTo>
                    <a:pt x="1415" y="1"/>
                  </a:lnTo>
                  <a:lnTo>
                    <a:pt x="1507" y="1"/>
                  </a:lnTo>
                  <a:lnTo>
                    <a:pt x="1608" y="1"/>
                  </a:lnTo>
                  <a:lnTo>
                    <a:pt x="1717" y="1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21"/>
            <p:cNvSpPr>
              <a:spLocks/>
            </p:cNvSpPr>
            <p:nvPr/>
          </p:nvSpPr>
          <p:spPr bwMode="auto">
            <a:xfrm>
              <a:off x="4224" y="2170"/>
              <a:ext cx="624" cy="866"/>
            </a:xfrm>
            <a:custGeom>
              <a:avLst/>
              <a:gdLst>
                <a:gd name="T0" fmla="*/ 0 w 1873"/>
                <a:gd name="T1" fmla="*/ 0 h 2599"/>
                <a:gd name="T2" fmla="*/ 0 w 1873"/>
                <a:gd name="T3" fmla="*/ 0 h 2599"/>
                <a:gd name="T4" fmla="*/ 0 w 1873"/>
                <a:gd name="T5" fmla="*/ 0 h 2599"/>
                <a:gd name="T6" fmla="*/ 0 w 1873"/>
                <a:gd name="T7" fmla="*/ 0 h 2599"/>
                <a:gd name="T8" fmla="*/ 0 w 1873"/>
                <a:gd name="T9" fmla="*/ 0 h 2599"/>
                <a:gd name="T10" fmla="*/ 0 w 1873"/>
                <a:gd name="T11" fmla="*/ 0 h 2599"/>
                <a:gd name="T12" fmla="*/ 0 w 1873"/>
                <a:gd name="T13" fmla="*/ 0 h 2599"/>
                <a:gd name="T14" fmla="*/ 0 w 1873"/>
                <a:gd name="T15" fmla="*/ 0 h 2599"/>
                <a:gd name="T16" fmla="*/ 0 w 1873"/>
                <a:gd name="T17" fmla="*/ 0 h 2599"/>
                <a:gd name="T18" fmla="*/ 0 w 1873"/>
                <a:gd name="T19" fmla="*/ 0 h 2599"/>
                <a:gd name="T20" fmla="*/ 0 w 1873"/>
                <a:gd name="T21" fmla="*/ 0 h 2599"/>
                <a:gd name="T22" fmla="*/ 0 w 1873"/>
                <a:gd name="T23" fmla="*/ 0 h 2599"/>
                <a:gd name="T24" fmla="*/ 0 w 1873"/>
                <a:gd name="T25" fmla="*/ 0 h 2599"/>
                <a:gd name="T26" fmla="*/ 0 w 1873"/>
                <a:gd name="T27" fmla="*/ 0 h 2599"/>
                <a:gd name="T28" fmla="*/ 0 w 1873"/>
                <a:gd name="T29" fmla="*/ 0 h 2599"/>
                <a:gd name="T30" fmla="*/ 0 w 1873"/>
                <a:gd name="T31" fmla="*/ 0 h 2599"/>
                <a:gd name="T32" fmla="*/ 0 w 1873"/>
                <a:gd name="T33" fmla="*/ 0 h 2599"/>
                <a:gd name="T34" fmla="*/ 0 w 1873"/>
                <a:gd name="T35" fmla="*/ 0 h 2599"/>
                <a:gd name="T36" fmla="*/ 0 w 1873"/>
                <a:gd name="T37" fmla="*/ 0 h 2599"/>
                <a:gd name="T38" fmla="*/ 0 w 1873"/>
                <a:gd name="T39" fmla="*/ 0 h 2599"/>
                <a:gd name="T40" fmla="*/ 0 w 1873"/>
                <a:gd name="T41" fmla="*/ 0 h 2599"/>
                <a:gd name="T42" fmla="*/ 0 w 1873"/>
                <a:gd name="T43" fmla="*/ 0 h 2599"/>
                <a:gd name="T44" fmla="*/ 0 w 1873"/>
                <a:gd name="T45" fmla="*/ 0 h 2599"/>
                <a:gd name="T46" fmla="*/ 0 w 1873"/>
                <a:gd name="T47" fmla="*/ 0 h 2599"/>
                <a:gd name="T48" fmla="*/ 0 w 1873"/>
                <a:gd name="T49" fmla="*/ 0 h 2599"/>
                <a:gd name="T50" fmla="*/ 0 w 1873"/>
                <a:gd name="T51" fmla="*/ 0 h 2599"/>
                <a:gd name="T52" fmla="*/ 0 w 1873"/>
                <a:gd name="T53" fmla="*/ 0 h 2599"/>
                <a:gd name="T54" fmla="*/ 0 w 1873"/>
                <a:gd name="T55" fmla="*/ 0 h 2599"/>
                <a:gd name="T56" fmla="*/ 0 w 1873"/>
                <a:gd name="T57" fmla="*/ 0 h 2599"/>
                <a:gd name="T58" fmla="*/ 0 w 1873"/>
                <a:gd name="T59" fmla="*/ 0 h 2599"/>
                <a:gd name="T60" fmla="*/ 0 w 1873"/>
                <a:gd name="T61" fmla="*/ 0 h 2599"/>
                <a:gd name="T62" fmla="*/ 0 w 1873"/>
                <a:gd name="T63" fmla="*/ 0 h 2599"/>
                <a:gd name="T64" fmla="*/ 0 w 1873"/>
                <a:gd name="T65" fmla="*/ 0 h 2599"/>
                <a:gd name="T66" fmla="*/ 0 w 1873"/>
                <a:gd name="T67" fmla="*/ 0 h 2599"/>
                <a:gd name="T68" fmla="*/ 0 w 1873"/>
                <a:gd name="T69" fmla="*/ 0 h 2599"/>
                <a:gd name="T70" fmla="*/ 0 w 1873"/>
                <a:gd name="T71" fmla="*/ 0 h 2599"/>
                <a:gd name="T72" fmla="*/ 0 w 1873"/>
                <a:gd name="T73" fmla="*/ 0 h 2599"/>
                <a:gd name="T74" fmla="*/ 0 w 1873"/>
                <a:gd name="T75" fmla="*/ 0 h 2599"/>
                <a:gd name="T76" fmla="*/ 0 w 1873"/>
                <a:gd name="T77" fmla="*/ 0 h 2599"/>
                <a:gd name="T78" fmla="*/ 0 w 1873"/>
                <a:gd name="T79" fmla="*/ 0 h 2599"/>
                <a:gd name="T80" fmla="*/ 0 w 1873"/>
                <a:gd name="T81" fmla="*/ 0 h 2599"/>
                <a:gd name="T82" fmla="*/ 0 w 1873"/>
                <a:gd name="T83" fmla="*/ 0 h 2599"/>
                <a:gd name="T84" fmla="*/ 0 w 1873"/>
                <a:gd name="T85" fmla="*/ 0 h 2599"/>
                <a:gd name="T86" fmla="*/ 0 w 1873"/>
                <a:gd name="T87" fmla="*/ 0 h 2599"/>
                <a:gd name="T88" fmla="*/ 0 w 1873"/>
                <a:gd name="T89" fmla="*/ 0 h 2599"/>
                <a:gd name="T90" fmla="*/ 0 w 1873"/>
                <a:gd name="T91" fmla="*/ 0 h 2599"/>
                <a:gd name="T92" fmla="*/ 0 w 1873"/>
                <a:gd name="T93" fmla="*/ 0 h 2599"/>
                <a:gd name="T94" fmla="*/ 0 w 1873"/>
                <a:gd name="T95" fmla="*/ 0 h 2599"/>
                <a:gd name="T96" fmla="*/ 0 w 1873"/>
                <a:gd name="T97" fmla="*/ 0 h 2599"/>
                <a:gd name="T98" fmla="*/ 0 w 1873"/>
                <a:gd name="T99" fmla="*/ 0 h 2599"/>
                <a:gd name="T100" fmla="*/ 0 w 1873"/>
                <a:gd name="T101" fmla="*/ 0 h 2599"/>
                <a:gd name="T102" fmla="*/ 0 w 1873"/>
                <a:gd name="T103" fmla="*/ 0 h 2599"/>
                <a:gd name="T104" fmla="*/ 0 w 1873"/>
                <a:gd name="T105" fmla="*/ 0 h 25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73"/>
                <a:gd name="T160" fmla="*/ 0 h 2599"/>
                <a:gd name="T161" fmla="*/ 1873 w 1873"/>
                <a:gd name="T162" fmla="*/ 2599 h 25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73" h="2599">
                  <a:moveTo>
                    <a:pt x="1693" y="0"/>
                  </a:moveTo>
                  <a:lnTo>
                    <a:pt x="1729" y="5"/>
                  </a:lnTo>
                  <a:lnTo>
                    <a:pt x="1763" y="16"/>
                  </a:lnTo>
                  <a:lnTo>
                    <a:pt x="1794" y="31"/>
                  </a:lnTo>
                  <a:lnTo>
                    <a:pt x="1821" y="52"/>
                  </a:lnTo>
                  <a:lnTo>
                    <a:pt x="1843" y="79"/>
                  </a:lnTo>
                  <a:lnTo>
                    <a:pt x="1858" y="109"/>
                  </a:lnTo>
                  <a:lnTo>
                    <a:pt x="1870" y="142"/>
                  </a:lnTo>
                  <a:lnTo>
                    <a:pt x="1873" y="177"/>
                  </a:lnTo>
                  <a:lnTo>
                    <a:pt x="1873" y="598"/>
                  </a:lnTo>
                  <a:lnTo>
                    <a:pt x="1873" y="926"/>
                  </a:lnTo>
                  <a:lnTo>
                    <a:pt x="1873" y="1439"/>
                  </a:lnTo>
                  <a:lnTo>
                    <a:pt x="1873" y="2419"/>
                  </a:lnTo>
                  <a:lnTo>
                    <a:pt x="1870" y="2456"/>
                  </a:lnTo>
                  <a:lnTo>
                    <a:pt x="1858" y="2489"/>
                  </a:lnTo>
                  <a:lnTo>
                    <a:pt x="1843" y="2520"/>
                  </a:lnTo>
                  <a:lnTo>
                    <a:pt x="1821" y="2547"/>
                  </a:lnTo>
                  <a:lnTo>
                    <a:pt x="1794" y="2569"/>
                  </a:lnTo>
                  <a:lnTo>
                    <a:pt x="1763" y="2584"/>
                  </a:lnTo>
                  <a:lnTo>
                    <a:pt x="1729" y="2595"/>
                  </a:lnTo>
                  <a:lnTo>
                    <a:pt x="1693" y="2599"/>
                  </a:lnTo>
                  <a:lnTo>
                    <a:pt x="1649" y="2599"/>
                  </a:lnTo>
                  <a:lnTo>
                    <a:pt x="1606" y="2599"/>
                  </a:lnTo>
                  <a:lnTo>
                    <a:pt x="1568" y="2599"/>
                  </a:lnTo>
                  <a:lnTo>
                    <a:pt x="1533" y="2599"/>
                  </a:lnTo>
                  <a:lnTo>
                    <a:pt x="1500" y="2599"/>
                  </a:lnTo>
                  <a:lnTo>
                    <a:pt x="1467" y="2599"/>
                  </a:lnTo>
                  <a:lnTo>
                    <a:pt x="1439" y="2598"/>
                  </a:lnTo>
                  <a:lnTo>
                    <a:pt x="1409" y="2598"/>
                  </a:lnTo>
                  <a:lnTo>
                    <a:pt x="1383" y="2598"/>
                  </a:lnTo>
                  <a:lnTo>
                    <a:pt x="1357" y="2598"/>
                  </a:lnTo>
                  <a:lnTo>
                    <a:pt x="1330" y="2598"/>
                  </a:lnTo>
                  <a:lnTo>
                    <a:pt x="1304" y="2598"/>
                  </a:lnTo>
                  <a:lnTo>
                    <a:pt x="1277" y="2598"/>
                  </a:lnTo>
                  <a:lnTo>
                    <a:pt x="1249" y="2598"/>
                  </a:lnTo>
                  <a:lnTo>
                    <a:pt x="1220" y="2598"/>
                  </a:lnTo>
                  <a:lnTo>
                    <a:pt x="1191" y="2598"/>
                  </a:lnTo>
                  <a:lnTo>
                    <a:pt x="1157" y="2598"/>
                  </a:lnTo>
                  <a:lnTo>
                    <a:pt x="1123" y="2598"/>
                  </a:lnTo>
                  <a:lnTo>
                    <a:pt x="1084" y="2598"/>
                  </a:lnTo>
                  <a:lnTo>
                    <a:pt x="1043" y="2598"/>
                  </a:lnTo>
                  <a:lnTo>
                    <a:pt x="1000" y="2598"/>
                  </a:lnTo>
                  <a:lnTo>
                    <a:pt x="952" y="2598"/>
                  </a:lnTo>
                  <a:lnTo>
                    <a:pt x="899" y="2598"/>
                  </a:lnTo>
                  <a:lnTo>
                    <a:pt x="843" y="2598"/>
                  </a:lnTo>
                  <a:lnTo>
                    <a:pt x="781" y="2598"/>
                  </a:lnTo>
                  <a:lnTo>
                    <a:pt x="714" y="2599"/>
                  </a:lnTo>
                  <a:lnTo>
                    <a:pt x="642" y="2599"/>
                  </a:lnTo>
                  <a:lnTo>
                    <a:pt x="563" y="2599"/>
                  </a:lnTo>
                  <a:lnTo>
                    <a:pt x="476" y="2599"/>
                  </a:lnTo>
                  <a:lnTo>
                    <a:pt x="385" y="2599"/>
                  </a:lnTo>
                  <a:lnTo>
                    <a:pt x="286" y="2599"/>
                  </a:lnTo>
                  <a:lnTo>
                    <a:pt x="179" y="2599"/>
                  </a:lnTo>
                  <a:lnTo>
                    <a:pt x="144" y="2595"/>
                  </a:lnTo>
                  <a:lnTo>
                    <a:pt x="108" y="2584"/>
                  </a:lnTo>
                  <a:lnTo>
                    <a:pt x="79" y="2569"/>
                  </a:lnTo>
                  <a:lnTo>
                    <a:pt x="52" y="2547"/>
                  </a:lnTo>
                  <a:lnTo>
                    <a:pt x="30" y="2520"/>
                  </a:lnTo>
                  <a:lnTo>
                    <a:pt x="14" y="2489"/>
                  </a:lnTo>
                  <a:lnTo>
                    <a:pt x="3" y="2456"/>
                  </a:lnTo>
                  <a:lnTo>
                    <a:pt x="0" y="2419"/>
                  </a:lnTo>
                  <a:lnTo>
                    <a:pt x="1" y="2000"/>
                  </a:lnTo>
                  <a:lnTo>
                    <a:pt x="1" y="1673"/>
                  </a:lnTo>
                  <a:lnTo>
                    <a:pt x="1" y="1159"/>
                  </a:lnTo>
                  <a:lnTo>
                    <a:pt x="0" y="177"/>
                  </a:lnTo>
                  <a:lnTo>
                    <a:pt x="3" y="142"/>
                  </a:lnTo>
                  <a:lnTo>
                    <a:pt x="14" y="109"/>
                  </a:lnTo>
                  <a:lnTo>
                    <a:pt x="30" y="79"/>
                  </a:lnTo>
                  <a:lnTo>
                    <a:pt x="52" y="52"/>
                  </a:lnTo>
                  <a:lnTo>
                    <a:pt x="79" y="31"/>
                  </a:lnTo>
                  <a:lnTo>
                    <a:pt x="108" y="16"/>
                  </a:lnTo>
                  <a:lnTo>
                    <a:pt x="144" y="5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66" y="0"/>
                  </a:lnTo>
                  <a:lnTo>
                    <a:pt x="304" y="0"/>
                  </a:lnTo>
                  <a:lnTo>
                    <a:pt x="340" y="0"/>
                  </a:lnTo>
                  <a:lnTo>
                    <a:pt x="374" y="0"/>
                  </a:lnTo>
                  <a:lnTo>
                    <a:pt x="405" y="0"/>
                  </a:lnTo>
                  <a:lnTo>
                    <a:pt x="435" y="0"/>
                  </a:lnTo>
                  <a:lnTo>
                    <a:pt x="463" y="0"/>
                  </a:lnTo>
                  <a:lnTo>
                    <a:pt x="489" y="0"/>
                  </a:lnTo>
                  <a:lnTo>
                    <a:pt x="517" y="0"/>
                  </a:lnTo>
                  <a:lnTo>
                    <a:pt x="544" y="0"/>
                  </a:lnTo>
                  <a:lnTo>
                    <a:pt x="570" y="0"/>
                  </a:lnTo>
                  <a:lnTo>
                    <a:pt x="597" y="0"/>
                  </a:lnTo>
                  <a:lnTo>
                    <a:pt x="625" y="0"/>
                  </a:lnTo>
                  <a:lnTo>
                    <a:pt x="653" y="0"/>
                  </a:lnTo>
                  <a:lnTo>
                    <a:pt x="683" y="0"/>
                  </a:lnTo>
                  <a:lnTo>
                    <a:pt x="717" y="0"/>
                  </a:lnTo>
                  <a:lnTo>
                    <a:pt x="751" y="0"/>
                  </a:lnTo>
                  <a:lnTo>
                    <a:pt x="790" y="0"/>
                  </a:lnTo>
                  <a:lnTo>
                    <a:pt x="831" y="0"/>
                  </a:lnTo>
                  <a:lnTo>
                    <a:pt x="874" y="0"/>
                  </a:lnTo>
                  <a:lnTo>
                    <a:pt x="921" y="0"/>
                  </a:lnTo>
                  <a:lnTo>
                    <a:pt x="975" y="0"/>
                  </a:lnTo>
                  <a:lnTo>
                    <a:pt x="1031" y="0"/>
                  </a:lnTo>
                  <a:lnTo>
                    <a:pt x="1092" y="0"/>
                  </a:lnTo>
                  <a:lnTo>
                    <a:pt x="1160" y="0"/>
                  </a:lnTo>
                  <a:lnTo>
                    <a:pt x="1233" y="0"/>
                  </a:lnTo>
                  <a:lnTo>
                    <a:pt x="1311" y="0"/>
                  </a:lnTo>
                  <a:lnTo>
                    <a:pt x="1397" y="0"/>
                  </a:lnTo>
                  <a:lnTo>
                    <a:pt x="1487" y="0"/>
                  </a:lnTo>
                  <a:lnTo>
                    <a:pt x="1586" y="0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4228" y="2176"/>
              <a:ext cx="616" cy="855"/>
            </a:xfrm>
            <a:custGeom>
              <a:avLst/>
              <a:gdLst>
                <a:gd name="T0" fmla="*/ 0 w 1849"/>
                <a:gd name="T1" fmla="*/ 0 h 2564"/>
                <a:gd name="T2" fmla="*/ 0 w 1849"/>
                <a:gd name="T3" fmla="*/ 0 h 2564"/>
                <a:gd name="T4" fmla="*/ 0 w 1849"/>
                <a:gd name="T5" fmla="*/ 0 h 2564"/>
                <a:gd name="T6" fmla="*/ 0 w 1849"/>
                <a:gd name="T7" fmla="*/ 0 h 2564"/>
                <a:gd name="T8" fmla="*/ 0 w 1849"/>
                <a:gd name="T9" fmla="*/ 0 h 2564"/>
                <a:gd name="T10" fmla="*/ 0 w 1849"/>
                <a:gd name="T11" fmla="*/ 0 h 2564"/>
                <a:gd name="T12" fmla="*/ 0 w 1849"/>
                <a:gd name="T13" fmla="*/ 0 h 2564"/>
                <a:gd name="T14" fmla="*/ 0 w 1849"/>
                <a:gd name="T15" fmla="*/ 0 h 2564"/>
                <a:gd name="T16" fmla="*/ 0 w 1849"/>
                <a:gd name="T17" fmla="*/ 0 h 2564"/>
                <a:gd name="T18" fmla="*/ 0 w 1849"/>
                <a:gd name="T19" fmla="*/ 0 h 2564"/>
                <a:gd name="T20" fmla="*/ 0 w 1849"/>
                <a:gd name="T21" fmla="*/ 0 h 2564"/>
                <a:gd name="T22" fmla="*/ 0 w 1849"/>
                <a:gd name="T23" fmla="*/ 0 h 2564"/>
                <a:gd name="T24" fmla="*/ 0 w 1849"/>
                <a:gd name="T25" fmla="*/ 0 h 2564"/>
                <a:gd name="T26" fmla="*/ 0 w 1849"/>
                <a:gd name="T27" fmla="*/ 0 h 2564"/>
                <a:gd name="T28" fmla="*/ 0 w 1849"/>
                <a:gd name="T29" fmla="*/ 0 h 2564"/>
                <a:gd name="T30" fmla="*/ 0 w 1849"/>
                <a:gd name="T31" fmla="*/ 0 h 2564"/>
                <a:gd name="T32" fmla="*/ 0 w 1849"/>
                <a:gd name="T33" fmla="*/ 0 h 2564"/>
                <a:gd name="T34" fmla="*/ 0 w 1849"/>
                <a:gd name="T35" fmla="*/ 0 h 2564"/>
                <a:gd name="T36" fmla="*/ 0 w 1849"/>
                <a:gd name="T37" fmla="*/ 0 h 2564"/>
                <a:gd name="T38" fmla="*/ 0 w 1849"/>
                <a:gd name="T39" fmla="*/ 0 h 2564"/>
                <a:gd name="T40" fmla="*/ 0 w 1849"/>
                <a:gd name="T41" fmla="*/ 0 h 2564"/>
                <a:gd name="T42" fmla="*/ 0 w 1849"/>
                <a:gd name="T43" fmla="*/ 0 h 2564"/>
                <a:gd name="T44" fmla="*/ 0 w 1849"/>
                <a:gd name="T45" fmla="*/ 0 h 2564"/>
                <a:gd name="T46" fmla="*/ 0 w 1849"/>
                <a:gd name="T47" fmla="*/ 0 h 2564"/>
                <a:gd name="T48" fmla="*/ 0 w 1849"/>
                <a:gd name="T49" fmla="*/ 0 h 2564"/>
                <a:gd name="T50" fmla="*/ 0 w 1849"/>
                <a:gd name="T51" fmla="*/ 0 h 2564"/>
                <a:gd name="T52" fmla="*/ 0 w 1849"/>
                <a:gd name="T53" fmla="*/ 0 h 2564"/>
                <a:gd name="T54" fmla="*/ 0 w 1849"/>
                <a:gd name="T55" fmla="*/ 0 h 2564"/>
                <a:gd name="T56" fmla="*/ 0 w 1849"/>
                <a:gd name="T57" fmla="*/ 0 h 2564"/>
                <a:gd name="T58" fmla="*/ 0 w 1849"/>
                <a:gd name="T59" fmla="*/ 0 h 2564"/>
                <a:gd name="T60" fmla="*/ 0 w 1849"/>
                <a:gd name="T61" fmla="*/ 0 h 2564"/>
                <a:gd name="T62" fmla="*/ 0 w 1849"/>
                <a:gd name="T63" fmla="*/ 0 h 2564"/>
                <a:gd name="T64" fmla="*/ 0 w 1849"/>
                <a:gd name="T65" fmla="*/ 0 h 2564"/>
                <a:gd name="T66" fmla="*/ 0 w 1849"/>
                <a:gd name="T67" fmla="*/ 0 h 2564"/>
                <a:gd name="T68" fmla="*/ 0 w 1849"/>
                <a:gd name="T69" fmla="*/ 0 h 2564"/>
                <a:gd name="T70" fmla="*/ 0 w 1849"/>
                <a:gd name="T71" fmla="*/ 0 h 2564"/>
                <a:gd name="T72" fmla="*/ 0 w 1849"/>
                <a:gd name="T73" fmla="*/ 0 h 2564"/>
                <a:gd name="T74" fmla="*/ 0 w 1849"/>
                <a:gd name="T75" fmla="*/ 0 h 2564"/>
                <a:gd name="T76" fmla="*/ 0 w 1849"/>
                <a:gd name="T77" fmla="*/ 0 h 2564"/>
                <a:gd name="T78" fmla="*/ 0 w 1849"/>
                <a:gd name="T79" fmla="*/ 0 h 2564"/>
                <a:gd name="T80" fmla="*/ 0 w 1849"/>
                <a:gd name="T81" fmla="*/ 0 h 2564"/>
                <a:gd name="T82" fmla="*/ 0 w 1849"/>
                <a:gd name="T83" fmla="*/ 0 h 2564"/>
                <a:gd name="T84" fmla="*/ 0 w 1849"/>
                <a:gd name="T85" fmla="*/ 0 h 2564"/>
                <a:gd name="T86" fmla="*/ 0 w 1849"/>
                <a:gd name="T87" fmla="*/ 0 h 2564"/>
                <a:gd name="T88" fmla="*/ 0 w 1849"/>
                <a:gd name="T89" fmla="*/ 0 h 2564"/>
                <a:gd name="T90" fmla="*/ 0 w 1849"/>
                <a:gd name="T91" fmla="*/ 0 h 2564"/>
                <a:gd name="T92" fmla="*/ 0 w 1849"/>
                <a:gd name="T93" fmla="*/ 0 h 2564"/>
                <a:gd name="T94" fmla="*/ 0 w 1849"/>
                <a:gd name="T95" fmla="*/ 0 h 2564"/>
                <a:gd name="T96" fmla="*/ 0 w 1849"/>
                <a:gd name="T97" fmla="*/ 0 h 2564"/>
                <a:gd name="T98" fmla="*/ 0 w 1849"/>
                <a:gd name="T99" fmla="*/ 0 h 2564"/>
                <a:gd name="T100" fmla="*/ 0 w 1849"/>
                <a:gd name="T101" fmla="*/ 0 h 2564"/>
                <a:gd name="T102" fmla="*/ 0 w 1849"/>
                <a:gd name="T103" fmla="*/ 0 h 2564"/>
                <a:gd name="T104" fmla="*/ 0 w 1849"/>
                <a:gd name="T105" fmla="*/ 0 h 25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49"/>
                <a:gd name="T160" fmla="*/ 0 h 2564"/>
                <a:gd name="T161" fmla="*/ 1849 w 1849"/>
                <a:gd name="T162" fmla="*/ 2564 h 25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49" h="2564">
                  <a:moveTo>
                    <a:pt x="1670" y="0"/>
                  </a:moveTo>
                  <a:lnTo>
                    <a:pt x="1707" y="3"/>
                  </a:lnTo>
                  <a:lnTo>
                    <a:pt x="1741" y="13"/>
                  </a:lnTo>
                  <a:lnTo>
                    <a:pt x="1770" y="30"/>
                  </a:lnTo>
                  <a:lnTo>
                    <a:pt x="1797" y="52"/>
                  </a:lnTo>
                  <a:lnTo>
                    <a:pt x="1818" y="76"/>
                  </a:lnTo>
                  <a:lnTo>
                    <a:pt x="1834" y="106"/>
                  </a:lnTo>
                  <a:lnTo>
                    <a:pt x="1844" y="139"/>
                  </a:lnTo>
                  <a:lnTo>
                    <a:pt x="1848" y="175"/>
                  </a:lnTo>
                  <a:lnTo>
                    <a:pt x="1849" y="590"/>
                  </a:lnTo>
                  <a:lnTo>
                    <a:pt x="1849" y="914"/>
                  </a:lnTo>
                  <a:lnTo>
                    <a:pt x="1849" y="1420"/>
                  </a:lnTo>
                  <a:lnTo>
                    <a:pt x="1848" y="2387"/>
                  </a:lnTo>
                  <a:lnTo>
                    <a:pt x="1844" y="2422"/>
                  </a:lnTo>
                  <a:lnTo>
                    <a:pt x="1834" y="2456"/>
                  </a:lnTo>
                  <a:lnTo>
                    <a:pt x="1818" y="2487"/>
                  </a:lnTo>
                  <a:lnTo>
                    <a:pt x="1797" y="2513"/>
                  </a:lnTo>
                  <a:lnTo>
                    <a:pt x="1770" y="2533"/>
                  </a:lnTo>
                  <a:lnTo>
                    <a:pt x="1741" y="2550"/>
                  </a:lnTo>
                  <a:lnTo>
                    <a:pt x="1707" y="2560"/>
                  </a:lnTo>
                  <a:lnTo>
                    <a:pt x="1671" y="2564"/>
                  </a:lnTo>
                  <a:lnTo>
                    <a:pt x="1626" y="2564"/>
                  </a:lnTo>
                  <a:lnTo>
                    <a:pt x="1585" y="2564"/>
                  </a:lnTo>
                  <a:lnTo>
                    <a:pt x="1547" y="2564"/>
                  </a:lnTo>
                  <a:lnTo>
                    <a:pt x="1513" y="2564"/>
                  </a:lnTo>
                  <a:lnTo>
                    <a:pt x="1480" y="2564"/>
                  </a:lnTo>
                  <a:lnTo>
                    <a:pt x="1448" y="2564"/>
                  </a:lnTo>
                  <a:lnTo>
                    <a:pt x="1420" y="2563"/>
                  </a:lnTo>
                  <a:lnTo>
                    <a:pt x="1392" y="2563"/>
                  </a:lnTo>
                  <a:lnTo>
                    <a:pt x="1365" y="2563"/>
                  </a:lnTo>
                  <a:lnTo>
                    <a:pt x="1339" y="2563"/>
                  </a:lnTo>
                  <a:lnTo>
                    <a:pt x="1313" y="2563"/>
                  </a:lnTo>
                  <a:lnTo>
                    <a:pt x="1287" y="2563"/>
                  </a:lnTo>
                  <a:lnTo>
                    <a:pt x="1259" y="2563"/>
                  </a:lnTo>
                  <a:lnTo>
                    <a:pt x="1233" y="2563"/>
                  </a:lnTo>
                  <a:lnTo>
                    <a:pt x="1205" y="2563"/>
                  </a:lnTo>
                  <a:lnTo>
                    <a:pt x="1174" y="2563"/>
                  </a:lnTo>
                  <a:lnTo>
                    <a:pt x="1142" y="2563"/>
                  </a:lnTo>
                  <a:lnTo>
                    <a:pt x="1107" y="2563"/>
                  </a:lnTo>
                  <a:lnTo>
                    <a:pt x="1070" y="2563"/>
                  </a:lnTo>
                  <a:lnTo>
                    <a:pt x="1030" y="2563"/>
                  </a:lnTo>
                  <a:lnTo>
                    <a:pt x="986" y="2563"/>
                  </a:lnTo>
                  <a:lnTo>
                    <a:pt x="939" y="2563"/>
                  </a:lnTo>
                  <a:lnTo>
                    <a:pt x="887" y="2563"/>
                  </a:lnTo>
                  <a:lnTo>
                    <a:pt x="832" y="2563"/>
                  </a:lnTo>
                  <a:lnTo>
                    <a:pt x="770" y="2563"/>
                  </a:lnTo>
                  <a:lnTo>
                    <a:pt x="703" y="2564"/>
                  </a:lnTo>
                  <a:lnTo>
                    <a:pt x="633" y="2564"/>
                  </a:lnTo>
                  <a:lnTo>
                    <a:pt x="554" y="2564"/>
                  </a:lnTo>
                  <a:lnTo>
                    <a:pt x="470" y="2564"/>
                  </a:lnTo>
                  <a:lnTo>
                    <a:pt x="380" y="2564"/>
                  </a:lnTo>
                  <a:lnTo>
                    <a:pt x="282" y="2564"/>
                  </a:lnTo>
                  <a:lnTo>
                    <a:pt x="176" y="2564"/>
                  </a:lnTo>
                  <a:lnTo>
                    <a:pt x="141" y="2560"/>
                  </a:lnTo>
                  <a:lnTo>
                    <a:pt x="107" y="2550"/>
                  </a:lnTo>
                  <a:lnTo>
                    <a:pt x="78" y="2533"/>
                  </a:lnTo>
                  <a:lnTo>
                    <a:pt x="52" y="2513"/>
                  </a:lnTo>
                  <a:lnTo>
                    <a:pt x="31" y="2487"/>
                  </a:lnTo>
                  <a:lnTo>
                    <a:pt x="13" y="2456"/>
                  </a:lnTo>
                  <a:lnTo>
                    <a:pt x="4" y="2422"/>
                  </a:lnTo>
                  <a:lnTo>
                    <a:pt x="0" y="2387"/>
                  </a:lnTo>
                  <a:lnTo>
                    <a:pt x="0" y="1972"/>
                  </a:lnTo>
                  <a:lnTo>
                    <a:pt x="0" y="1650"/>
                  </a:lnTo>
                  <a:lnTo>
                    <a:pt x="0" y="1143"/>
                  </a:lnTo>
                  <a:lnTo>
                    <a:pt x="0" y="175"/>
                  </a:lnTo>
                  <a:lnTo>
                    <a:pt x="4" y="139"/>
                  </a:lnTo>
                  <a:lnTo>
                    <a:pt x="13" y="106"/>
                  </a:lnTo>
                  <a:lnTo>
                    <a:pt x="31" y="76"/>
                  </a:lnTo>
                  <a:lnTo>
                    <a:pt x="52" y="52"/>
                  </a:lnTo>
                  <a:lnTo>
                    <a:pt x="78" y="30"/>
                  </a:lnTo>
                  <a:lnTo>
                    <a:pt x="107" y="13"/>
                  </a:lnTo>
                  <a:lnTo>
                    <a:pt x="141" y="3"/>
                  </a:lnTo>
                  <a:lnTo>
                    <a:pt x="176" y="0"/>
                  </a:lnTo>
                  <a:lnTo>
                    <a:pt x="222" y="0"/>
                  </a:lnTo>
                  <a:lnTo>
                    <a:pt x="263" y="0"/>
                  </a:lnTo>
                  <a:lnTo>
                    <a:pt x="300" y="0"/>
                  </a:lnTo>
                  <a:lnTo>
                    <a:pt x="337" y="0"/>
                  </a:lnTo>
                  <a:lnTo>
                    <a:pt x="370" y="0"/>
                  </a:lnTo>
                  <a:lnTo>
                    <a:pt x="400" y="0"/>
                  </a:lnTo>
                  <a:lnTo>
                    <a:pt x="430" y="0"/>
                  </a:lnTo>
                  <a:lnTo>
                    <a:pt x="458" y="0"/>
                  </a:lnTo>
                  <a:lnTo>
                    <a:pt x="484" y="0"/>
                  </a:lnTo>
                  <a:lnTo>
                    <a:pt x="511" y="0"/>
                  </a:lnTo>
                  <a:lnTo>
                    <a:pt x="536" y="0"/>
                  </a:lnTo>
                  <a:lnTo>
                    <a:pt x="563" y="0"/>
                  </a:lnTo>
                  <a:lnTo>
                    <a:pt x="588" y="0"/>
                  </a:lnTo>
                  <a:lnTo>
                    <a:pt x="616" y="0"/>
                  </a:lnTo>
                  <a:lnTo>
                    <a:pt x="646" y="0"/>
                  </a:lnTo>
                  <a:lnTo>
                    <a:pt x="676" y="0"/>
                  </a:lnTo>
                  <a:lnTo>
                    <a:pt x="708" y="0"/>
                  </a:lnTo>
                  <a:lnTo>
                    <a:pt x="742" y="0"/>
                  </a:lnTo>
                  <a:lnTo>
                    <a:pt x="779" y="0"/>
                  </a:lnTo>
                  <a:lnTo>
                    <a:pt x="820" y="0"/>
                  </a:lnTo>
                  <a:lnTo>
                    <a:pt x="863" y="0"/>
                  </a:lnTo>
                  <a:lnTo>
                    <a:pt x="909" y="0"/>
                  </a:lnTo>
                  <a:lnTo>
                    <a:pt x="961" y="0"/>
                  </a:lnTo>
                  <a:lnTo>
                    <a:pt x="1018" y="0"/>
                  </a:lnTo>
                  <a:lnTo>
                    <a:pt x="1079" y="0"/>
                  </a:lnTo>
                  <a:lnTo>
                    <a:pt x="1145" y="0"/>
                  </a:lnTo>
                  <a:lnTo>
                    <a:pt x="1216" y="0"/>
                  </a:lnTo>
                  <a:lnTo>
                    <a:pt x="1295" y="0"/>
                  </a:lnTo>
                  <a:lnTo>
                    <a:pt x="1378" y="0"/>
                  </a:lnTo>
                  <a:lnTo>
                    <a:pt x="1469" y="0"/>
                  </a:lnTo>
                  <a:lnTo>
                    <a:pt x="1565" y="0"/>
                  </a:lnTo>
                  <a:lnTo>
                    <a:pt x="1671" y="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4232" y="2181"/>
              <a:ext cx="608" cy="843"/>
            </a:xfrm>
            <a:custGeom>
              <a:avLst/>
              <a:gdLst>
                <a:gd name="T0" fmla="*/ 0 w 1825"/>
                <a:gd name="T1" fmla="*/ 0 h 2531"/>
                <a:gd name="T2" fmla="*/ 0 w 1825"/>
                <a:gd name="T3" fmla="*/ 0 h 2531"/>
                <a:gd name="T4" fmla="*/ 0 w 1825"/>
                <a:gd name="T5" fmla="*/ 0 h 2531"/>
                <a:gd name="T6" fmla="*/ 0 w 1825"/>
                <a:gd name="T7" fmla="*/ 0 h 2531"/>
                <a:gd name="T8" fmla="*/ 0 w 1825"/>
                <a:gd name="T9" fmla="*/ 0 h 2531"/>
                <a:gd name="T10" fmla="*/ 0 w 1825"/>
                <a:gd name="T11" fmla="*/ 0 h 2531"/>
                <a:gd name="T12" fmla="*/ 0 w 1825"/>
                <a:gd name="T13" fmla="*/ 0 h 2531"/>
                <a:gd name="T14" fmla="*/ 0 w 1825"/>
                <a:gd name="T15" fmla="*/ 0 h 2531"/>
                <a:gd name="T16" fmla="*/ 0 w 1825"/>
                <a:gd name="T17" fmla="*/ 0 h 2531"/>
                <a:gd name="T18" fmla="*/ 0 w 1825"/>
                <a:gd name="T19" fmla="*/ 0 h 2531"/>
                <a:gd name="T20" fmla="*/ 0 w 1825"/>
                <a:gd name="T21" fmla="*/ 0 h 2531"/>
                <a:gd name="T22" fmla="*/ 0 w 1825"/>
                <a:gd name="T23" fmla="*/ 0 h 2531"/>
                <a:gd name="T24" fmla="*/ 0 w 1825"/>
                <a:gd name="T25" fmla="*/ 0 h 2531"/>
                <a:gd name="T26" fmla="*/ 0 w 1825"/>
                <a:gd name="T27" fmla="*/ 0 h 2531"/>
                <a:gd name="T28" fmla="*/ 0 w 1825"/>
                <a:gd name="T29" fmla="*/ 0 h 2531"/>
                <a:gd name="T30" fmla="*/ 0 w 1825"/>
                <a:gd name="T31" fmla="*/ 0 h 2531"/>
                <a:gd name="T32" fmla="*/ 0 w 1825"/>
                <a:gd name="T33" fmla="*/ 0 h 2531"/>
                <a:gd name="T34" fmla="*/ 0 w 1825"/>
                <a:gd name="T35" fmla="*/ 0 h 2531"/>
                <a:gd name="T36" fmla="*/ 0 w 1825"/>
                <a:gd name="T37" fmla="*/ 0 h 2531"/>
                <a:gd name="T38" fmla="*/ 0 w 1825"/>
                <a:gd name="T39" fmla="*/ 0 h 2531"/>
                <a:gd name="T40" fmla="*/ 0 w 1825"/>
                <a:gd name="T41" fmla="*/ 0 h 2531"/>
                <a:gd name="T42" fmla="*/ 0 w 1825"/>
                <a:gd name="T43" fmla="*/ 0 h 2531"/>
                <a:gd name="T44" fmla="*/ 0 w 1825"/>
                <a:gd name="T45" fmla="*/ 0 h 2531"/>
                <a:gd name="T46" fmla="*/ 0 w 1825"/>
                <a:gd name="T47" fmla="*/ 0 h 2531"/>
                <a:gd name="T48" fmla="*/ 0 w 1825"/>
                <a:gd name="T49" fmla="*/ 0 h 2531"/>
                <a:gd name="T50" fmla="*/ 0 w 1825"/>
                <a:gd name="T51" fmla="*/ 0 h 2531"/>
                <a:gd name="T52" fmla="*/ 0 w 1825"/>
                <a:gd name="T53" fmla="*/ 0 h 2531"/>
                <a:gd name="T54" fmla="*/ 0 w 1825"/>
                <a:gd name="T55" fmla="*/ 0 h 2531"/>
                <a:gd name="T56" fmla="*/ 0 w 1825"/>
                <a:gd name="T57" fmla="*/ 0 h 2531"/>
                <a:gd name="T58" fmla="*/ 0 w 1825"/>
                <a:gd name="T59" fmla="*/ 0 h 2531"/>
                <a:gd name="T60" fmla="*/ 0 w 1825"/>
                <a:gd name="T61" fmla="*/ 0 h 2531"/>
                <a:gd name="T62" fmla="*/ 0 w 1825"/>
                <a:gd name="T63" fmla="*/ 0 h 2531"/>
                <a:gd name="T64" fmla="*/ 0 w 1825"/>
                <a:gd name="T65" fmla="*/ 0 h 2531"/>
                <a:gd name="T66" fmla="*/ 0 w 1825"/>
                <a:gd name="T67" fmla="*/ 0 h 2531"/>
                <a:gd name="T68" fmla="*/ 0 w 1825"/>
                <a:gd name="T69" fmla="*/ 0 h 2531"/>
                <a:gd name="T70" fmla="*/ 0 w 1825"/>
                <a:gd name="T71" fmla="*/ 0 h 2531"/>
                <a:gd name="T72" fmla="*/ 0 w 1825"/>
                <a:gd name="T73" fmla="*/ 0 h 2531"/>
                <a:gd name="T74" fmla="*/ 0 w 1825"/>
                <a:gd name="T75" fmla="*/ 0 h 25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5"/>
                <a:gd name="T115" fmla="*/ 0 h 2531"/>
                <a:gd name="T116" fmla="*/ 1825 w 1825"/>
                <a:gd name="T117" fmla="*/ 2531 h 25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5" h="2531">
                  <a:moveTo>
                    <a:pt x="174" y="0"/>
                  </a:moveTo>
                  <a:lnTo>
                    <a:pt x="1650" y="0"/>
                  </a:lnTo>
                  <a:lnTo>
                    <a:pt x="1685" y="4"/>
                  </a:lnTo>
                  <a:lnTo>
                    <a:pt x="1717" y="14"/>
                  </a:lnTo>
                  <a:lnTo>
                    <a:pt x="1747" y="30"/>
                  </a:lnTo>
                  <a:lnTo>
                    <a:pt x="1772" y="52"/>
                  </a:lnTo>
                  <a:lnTo>
                    <a:pt x="1794" y="78"/>
                  </a:lnTo>
                  <a:lnTo>
                    <a:pt x="1811" y="108"/>
                  </a:lnTo>
                  <a:lnTo>
                    <a:pt x="1820" y="140"/>
                  </a:lnTo>
                  <a:lnTo>
                    <a:pt x="1825" y="174"/>
                  </a:lnTo>
                  <a:lnTo>
                    <a:pt x="1825" y="2357"/>
                  </a:lnTo>
                  <a:lnTo>
                    <a:pt x="1820" y="2393"/>
                  </a:lnTo>
                  <a:lnTo>
                    <a:pt x="1811" y="2425"/>
                  </a:lnTo>
                  <a:lnTo>
                    <a:pt x="1794" y="2455"/>
                  </a:lnTo>
                  <a:lnTo>
                    <a:pt x="1772" y="2479"/>
                  </a:lnTo>
                  <a:lnTo>
                    <a:pt x="1747" y="2501"/>
                  </a:lnTo>
                  <a:lnTo>
                    <a:pt x="1717" y="2518"/>
                  </a:lnTo>
                  <a:lnTo>
                    <a:pt x="1685" y="2528"/>
                  </a:lnTo>
                  <a:lnTo>
                    <a:pt x="1650" y="2531"/>
                  </a:lnTo>
                  <a:lnTo>
                    <a:pt x="174" y="2531"/>
                  </a:lnTo>
                  <a:lnTo>
                    <a:pt x="140" y="2528"/>
                  </a:lnTo>
                  <a:lnTo>
                    <a:pt x="108" y="2518"/>
                  </a:lnTo>
                  <a:lnTo>
                    <a:pt x="78" y="2501"/>
                  </a:lnTo>
                  <a:lnTo>
                    <a:pt x="52" y="2479"/>
                  </a:lnTo>
                  <a:lnTo>
                    <a:pt x="31" y="2455"/>
                  </a:lnTo>
                  <a:lnTo>
                    <a:pt x="14" y="2425"/>
                  </a:lnTo>
                  <a:lnTo>
                    <a:pt x="5" y="2393"/>
                  </a:lnTo>
                  <a:lnTo>
                    <a:pt x="0" y="2357"/>
                  </a:lnTo>
                  <a:lnTo>
                    <a:pt x="0" y="174"/>
                  </a:lnTo>
                  <a:lnTo>
                    <a:pt x="5" y="140"/>
                  </a:lnTo>
                  <a:lnTo>
                    <a:pt x="14" y="108"/>
                  </a:lnTo>
                  <a:lnTo>
                    <a:pt x="31" y="78"/>
                  </a:lnTo>
                  <a:lnTo>
                    <a:pt x="52" y="52"/>
                  </a:lnTo>
                  <a:lnTo>
                    <a:pt x="78" y="30"/>
                  </a:lnTo>
                  <a:lnTo>
                    <a:pt x="108" y="14"/>
                  </a:lnTo>
                  <a:lnTo>
                    <a:pt x="140" y="4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24"/>
            <p:cNvSpPr>
              <a:spLocks/>
            </p:cNvSpPr>
            <p:nvPr/>
          </p:nvSpPr>
          <p:spPr bwMode="auto">
            <a:xfrm>
              <a:off x="4064" y="2424"/>
              <a:ext cx="121" cy="119"/>
            </a:xfrm>
            <a:custGeom>
              <a:avLst/>
              <a:gdLst>
                <a:gd name="T0" fmla="*/ 0 w 362"/>
                <a:gd name="T1" fmla="*/ 0 h 359"/>
                <a:gd name="T2" fmla="*/ 0 w 362"/>
                <a:gd name="T3" fmla="*/ 0 h 359"/>
                <a:gd name="T4" fmla="*/ 0 w 362"/>
                <a:gd name="T5" fmla="*/ 0 h 359"/>
                <a:gd name="T6" fmla="*/ 0 w 362"/>
                <a:gd name="T7" fmla="*/ 0 h 359"/>
                <a:gd name="T8" fmla="*/ 0 w 362"/>
                <a:gd name="T9" fmla="*/ 0 h 359"/>
                <a:gd name="T10" fmla="*/ 0 w 362"/>
                <a:gd name="T11" fmla="*/ 0 h 359"/>
                <a:gd name="T12" fmla="*/ 0 w 362"/>
                <a:gd name="T13" fmla="*/ 0 h 359"/>
                <a:gd name="T14" fmla="*/ 0 w 362"/>
                <a:gd name="T15" fmla="*/ 0 h 359"/>
                <a:gd name="T16" fmla="*/ 0 w 362"/>
                <a:gd name="T17" fmla="*/ 0 h 359"/>
                <a:gd name="T18" fmla="*/ 0 w 362"/>
                <a:gd name="T19" fmla="*/ 0 h 359"/>
                <a:gd name="T20" fmla="*/ 0 w 362"/>
                <a:gd name="T21" fmla="*/ 0 h 359"/>
                <a:gd name="T22" fmla="*/ 0 w 362"/>
                <a:gd name="T23" fmla="*/ 0 h 359"/>
                <a:gd name="T24" fmla="*/ 0 w 362"/>
                <a:gd name="T25" fmla="*/ 0 h 359"/>
                <a:gd name="T26" fmla="*/ 0 w 362"/>
                <a:gd name="T27" fmla="*/ 0 h 359"/>
                <a:gd name="T28" fmla="*/ 0 w 362"/>
                <a:gd name="T29" fmla="*/ 0 h 359"/>
                <a:gd name="T30" fmla="*/ 0 w 362"/>
                <a:gd name="T31" fmla="*/ 0 h 359"/>
                <a:gd name="T32" fmla="*/ 0 w 362"/>
                <a:gd name="T33" fmla="*/ 0 h 359"/>
                <a:gd name="T34" fmla="*/ 0 w 362"/>
                <a:gd name="T35" fmla="*/ 0 h 359"/>
                <a:gd name="T36" fmla="*/ 0 w 362"/>
                <a:gd name="T37" fmla="*/ 0 h 359"/>
                <a:gd name="T38" fmla="*/ 0 w 362"/>
                <a:gd name="T39" fmla="*/ 0 h 359"/>
                <a:gd name="T40" fmla="*/ 0 w 362"/>
                <a:gd name="T41" fmla="*/ 0 h 359"/>
                <a:gd name="T42" fmla="*/ 0 w 362"/>
                <a:gd name="T43" fmla="*/ 0 h 359"/>
                <a:gd name="T44" fmla="*/ 0 w 362"/>
                <a:gd name="T45" fmla="*/ 0 h 359"/>
                <a:gd name="T46" fmla="*/ 0 w 362"/>
                <a:gd name="T47" fmla="*/ 0 h 359"/>
                <a:gd name="T48" fmla="*/ 0 w 362"/>
                <a:gd name="T49" fmla="*/ 0 h 359"/>
                <a:gd name="T50" fmla="*/ 0 w 362"/>
                <a:gd name="T51" fmla="*/ 0 h 359"/>
                <a:gd name="T52" fmla="*/ 0 w 362"/>
                <a:gd name="T53" fmla="*/ 0 h 359"/>
                <a:gd name="T54" fmla="*/ 0 w 362"/>
                <a:gd name="T55" fmla="*/ 0 h 359"/>
                <a:gd name="T56" fmla="*/ 0 w 362"/>
                <a:gd name="T57" fmla="*/ 0 h 359"/>
                <a:gd name="T58" fmla="*/ 0 w 362"/>
                <a:gd name="T59" fmla="*/ 0 h 359"/>
                <a:gd name="T60" fmla="*/ 0 w 362"/>
                <a:gd name="T61" fmla="*/ 0 h 359"/>
                <a:gd name="T62" fmla="*/ 0 w 362"/>
                <a:gd name="T63" fmla="*/ 0 h 359"/>
                <a:gd name="T64" fmla="*/ 0 w 362"/>
                <a:gd name="T65" fmla="*/ 0 h 359"/>
                <a:gd name="T66" fmla="*/ 0 w 362"/>
                <a:gd name="T67" fmla="*/ 0 h 359"/>
                <a:gd name="T68" fmla="*/ 0 w 362"/>
                <a:gd name="T69" fmla="*/ 0 h 359"/>
                <a:gd name="T70" fmla="*/ 0 w 362"/>
                <a:gd name="T71" fmla="*/ 0 h 359"/>
                <a:gd name="T72" fmla="*/ 0 w 362"/>
                <a:gd name="T73" fmla="*/ 0 h 359"/>
                <a:gd name="T74" fmla="*/ 0 w 362"/>
                <a:gd name="T75" fmla="*/ 0 h 359"/>
                <a:gd name="T76" fmla="*/ 0 w 362"/>
                <a:gd name="T77" fmla="*/ 0 h 359"/>
                <a:gd name="T78" fmla="*/ 0 w 362"/>
                <a:gd name="T79" fmla="*/ 0 h 359"/>
                <a:gd name="T80" fmla="*/ 0 w 362"/>
                <a:gd name="T81" fmla="*/ 0 h 3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2"/>
                <a:gd name="T124" fmla="*/ 0 h 359"/>
                <a:gd name="T125" fmla="*/ 362 w 362"/>
                <a:gd name="T126" fmla="*/ 359 h 3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2" h="359">
                  <a:moveTo>
                    <a:pt x="362" y="179"/>
                  </a:moveTo>
                  <a:lnTo>
                    <a:pt x="360" y="165"/>
                  </a:lnTo>
                  <a:lnTo>
                    <a:pt x="358" y="149"/>
                  </a:lnTo>
                  <a:lnTo>
                    <a:pt x="356" y="133"/>
                  </a:lnTo>
                  <a:lnTo>
                    <a:pt x="350" y="118"/>
                  </a:lnTo>
                  <a:lnTo>
                    <a:pt x="345" y="104"/>
                  </a:lnTo>
                  <a:lnTo>
                    <a:pt x="337" y="91"/>
                  </a:lnTo>
                  <a:lnTo>
                    <a:pt x="328" y="76"/>
                  </a:lnTo>
                  <a:lnTo>
                    <a:pt x="318" y="64"/>
                  </a:lnTo>
                  <a:lnTo>
                    <a:pt x="308" y="52"/>
                  </a:lnTo>
                  <a:lnTo>
                    <a:pt x="297" y="42"/>
                  </a:lnTo>
                  <a:lnTo>
                    <a:pt x="284" y="33"/>
                  </a:lnTo>
                  <a:lnTo>
                    <a:pt x="271" y="24"/>
                  </a:lnTo>
                  <a:lnTo>
                    <a:pt x="256" y="16"/>
                  </a:lnTo>
                  <a:lnTo>
                    <a:pt x="242" y="11"/>
                  </a:lnTo>
                  <a:lnTo>
                    <a:pt x="228" y="6"/>
                  </a:lnTo>
                  <a:lnTo>
                    <a:pt x="212" y="3"/>
                  </a:lnTo>
                  <a:lnTo>
                    <a:pt x="195" y="1"/>
                  </a:lnTo>
                  <a:lnTo>
                    <a:pt x="181" y="0"/>
                  </a:lnTo>
                  <a:lnTo>
                    <a:pt x="167" y="1"/>
                  </a:lnTo>
                  <a:lnTo>
                    <a:pt x="151" y="3"/>
                  </a:lnTo>
                  <a:lnTo>
                    <a:pt x="134" y="6"/>
                  </a:lnTo>
                  <a:lnTo>
                    <a:pt x="120" y="11"/>
                  </a:lnTo>
                  <a:lnTo>
                    <a:pt x="106" y="16"/>
                  </a:lnTo>
                  <a:lnTo>
                    <a:pt x="91" y="24"/>
                  </a:lnTo>
                  <a:lnTo>
                    <a:pt x="78" y="33"/>
                  </a:lnTo>
                  <a:lnTo>
                    <a:pt x="65" y="42"/>
                  </a:lnTo>
                  <a:lnTo>
                    <a:pt x="54" y="52"/>
                  </a:lnTo>
                  <a:lnTo>
                    <a:pt x="44" y="64"/>
                  </a:lnTo>
                  <a:lnTo>
                    <a:pt x="33" y="76"/>
                  </a:lnTo>
                  <a:lnTo>
                    <a:pt x="25" y="90"/>
                  </a:lnTo>
                  <a:lnTo>
                    <a:pt x="17" y="104"/>
                  </a:lnTo>
                  <a:lnTo>
                    <a:pt x="13" y="118"/>
                  </a:lnTo>
                  <a:lnTo>
                    <a:pt x="7" y="133"/>
                  </a:lnTo>
                  <a:lnTo>
                    <a:pt x="4" y="149"/>
                  </a:lnTo>
                  <a:lnTo>
                    <a:pt x="2" y="165"/>
                  </a:lnTo>
                  <a:lnTo>
                    <a:pt x="0" y="179"/>
                  </a:lnTo>
                  <a:lnTo>
                    <a:pt x="2" y="194"/>
                  </a:lnTo>
                  <a:lnTo>
                    <a:pt x="4" y="209"/>
                  </a:lnTo>
                  <a:lnTo>
                    <a:pt x="7" y="226"/>
                  </a:lnTo>
                  <a:lnTo>
                    <a:pt x="13" y="240"/>
                  </a:lnTo>
                  <a:lnTo>
                    <a:pt x="17" y="254"/>
                  </a:lnTo>
                  <a:lnTo>
                    <a:pt x="25" y="268"/>
                  </a:lnTo>
                  <a:lnTo>
                    <a:pt x="33" y="282"/>
                  </a:lnTo>
                  <a:lnTo>
                    <a:pt x="44" y="294"/>
                  </a:lnTo>
                  <a:lnTo>
                    <a:pt x="54" y="307"/>
                  </a:lnTo>
                  <a:lnTo>
                    <a:pt x="65" y="316"/>
                  </a:lnTo>
                  <a:lnTo>
                    <a:pt x="78" y="325"/>
                  </a:lnTo>
                  <a:lnTo>
                    <a:pt x="91" y="334"/>
                  </a:lnTo>
                  <a:lnTo>
                    <a:pt x="106" y="342"/>
                  </a:lnTo>
                  <a:lnTo>
                    <a:pt x="120" y="346"/>
                  </a:lnTo>
                  <a:lnTo>
                    <a:pt x="134" y="352"/>
                  </a:lnTo>
                  <a:lnTo>
                    <a:pt x="151" y="355"/>
                  </a:lnTo>
                  <a:lnTo>
                    <a:pt x="167" y="357"/>
                  </a:lnTo>
                  <a:lnTo>
                    <a:pt x="181" y="359"/>
                  </a:lnTo>
                  <a:lnTo>
                    <a:pt x="195" y="357"/>
                  </a:lnTo>
                  <a:lnTo>
                    <a:pt x="212" y="355"/>
                  </a:lnTo>
                  <a:lnTo>
                    <a:pt x="228" y="352"/>
                  </a:lnTo>
                  <a:lnTo>
                    <a:pt x="242" y="346"/>
                  </a:lnTo>
                  <a:lnTo>
                    <a:pt x="256" y="342"/>
                  </a:lnTo>
                  <a:lnTo>
                    <a:pt x="271" y="334"/>
                  </a:lnTo>
                  <a:lnTo>
                    <a:pt x="284" y="325"/>
                  </a:lnTo>
                  <a:lnTo>
                    <a:pt x="297" y="316"/>
                  </a:lnTo>
                  <a:lnTo>
                    <a:pt x="308" y="307"/>
                  </a:lnTo>
                  <a:lnTo>
                    <a:pt x="318" y="294"/>
                  </a:lnTo>
                  <a:lnTo>
                    <a:pt x="328" y="282"/>
                  </a:lnTo>
                  <a:lnTo>
                    <a:pt x="337" y="269"/>
                  </a:lnTo>
                  <a:lnTo>
                    <a:pt x="345" y="254"/>
                  </a:lnTo>
                  <a:lnTo>
                    <a:pt x="350" y="240"/>
                  </a:lnTo>
                  <a:lnTo>
                    <a:pt x="356" y="226"/>
                  </a:lnTo>
                  <a:lnTo>
                    <a:pt x="358" y="209"/>
                  </a:lnTo>
                  <a:lnTo>
                    <a:pt x="358" y="208"/>
                  </a:lnTo>
                  <a:lnTo>
                    <a:pt x="359" y="206"/>
                  </a:lnTo>
                  <a:lnTo>
                    <a:pt x="359" y="204"/>
                  </a:lnTo>
                  <a:lnTo>
                    <a:pt x="359" y="200"/>
                  </a:lnTo>
                  <a:lnTo>
                    <a:pt x="360" y="196"/>
                  </a:lnTo>
                  <a:lnTo>
                    <a:pt x="360" y="192"/>
                  </a:lnTo>
                  <a:lnTo>
                    <a:pt x="362" y="188"/>
                  </a:lnTo>
                  <a:lnTo>
                    <a:pt x="362" y="184"/>
                  </a:lnTo>
                  <a:lnTo>
                    <a:pt x="362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25"/>
            <p:cNvSpPr>
              <a:spLocks/>
            </p:cNvSpPr>
            <p:nvPr/>
          </p:nvSpPr>
          <p:spPr bwMode="auto">
            <a:xfrm>
              <a:off x="4064" y="2424"/>
              <a:ext cx="121" cy="119"/>
            </a:xfrm>
            <a:custGeom>
              <a:avLst/>
              <a:gdLst>
                <a:gd name="T0" fmla="*/ 0 w 362"/>
                <a:gd name="T1" fmla="*/ 0 h 359"/>
                <a:gd name="T2" fmla="*/ 0 w 362"/>
                <a:gd name="T3" fmla="*/ 0 h 359"/>
                <a:gd name="T4" fmla="*/ 0 w 362"/>
                <a:gd name="T5" fmla="*/ 0 h 359"/>
                <a:gd name="T6" fmla="*/ 0 w 362"/>
                <a:gd name="T7" fmla="*/ 0 h 359"/>
                <a:gd name="T8" fmla="*/ 0 w 362"/>
                <a:gd name="T9" fmla="*/ 0 h 359"/>
                <a:gd name="T10" fmla="*/ 0 w 362"/>
                <a:gd name="T11" fmla="*/ 0 h 359"/>
                <a:gd name="T12" fmla="*/ 0 w 362"/>
                <a:gd name="T13" fmla="*/ 0 h 359"/>
                <a:gd name="T14" fmla="*/ 0 w 362"/>
                <a:gd name="T15" fmla="*/ 0 h 359"/>
                <a:gd name="T16" fmla="*/ 0 w 362"/>
                <a:gd name="T17" fmla="*/ 0 h 359"/>
                <a:gd name="T18" fmla="*/ 0 w 362"/>
                <a:gd name="T19" fmla="*/ 0 h 359"/>
                <a:gd name="T20" fmla="*/ 0 w 362"/>
                <a:gd name="T21" fmla="*/ 0 h 359"/>
                <a:gd name="T22" fmla="*/ 0 w 362"/>
                <a:gd name="T23" fmla="*/ 0 h 359"/>
                <a:gd name="T24" fmla="*/ 0 w 362"/>
                <a:gd name="T25" fmla="*/ 0 h 359"/>
                <a:gd name="T26" fmla="*/ 0 w 362"/>
                <a:gd name="T27" fmla="*/ 0 h 359"/>
                <a:gd name="T28" fmla="*/ 0 w 362"/>
                <a:gd name="T29" fmla="*/ 0 h 359"/>
                <a:gd name="T30" fmla="*/ 0 w 362"/>
                <a:gd name="T31" fmla="*/ 0 h 359"/>
                <a:gd name="T32" fmla="*/ 0 w 362"/>
                <a:gd name="T33" fmla="*/ 0 h 359"/>
                <a:gd name="T34" fmla="*/ 0 w 362"/>
                <a:gd name="T35" fmla="*/ 0 h 359"/>
                <a:gd name="T36" fmla="*/ 0 w 362"/>
                <a:gd name="T37" fmla="*/ 0 h 359"/>
                <a:gd name="T38" fmla="*/ 0 w 362"/>
                <a:gd name="T39" fmla="*/ 0 h 359"/>
                <a:gd name="T40" fmla="*/ 0 w 362"/>
                <a:gd name="T41" fmla="*/ 0 h 359"/>
                <a:gd name="T42" fmla="*/ 0 w 362"/>
                <a:gd name="T43" fmla="*/ 0 h 359"/>
                <a:gd name="T44" fmla="*/ 0 w 362"/>
                <a:gd name="T45" fmla="*/ 0 h 359"/>
                <a:gd name="T46" fmla="*/ 0 w 362"/>
                <a:gd name="T47" fmla="*/ 0 h 359"/>
                <a:gd name="T48" fmla="*/ 0 w 362"/>
                <a:gd name="T49" fmla="*/ 0 h 359"/>
                <a:gd name="T50" fmla="*/ 0 w 362"/>
                <a:gd name="T51" fmla="*/ 0 h 359"/>
                <a:gd name="T52" fmla="*/ 0 w 362"/>
                <a:gd name="T53" fmla="*/ 0 h 359"/>
                <a:gd name="T54" fmla="*/ 0 w 362"/>
                <a:gd name="T55" fmla="*/ 0 h 359"/>
                <a:gd name="T56" fmla="*/ 0 w 362"/>
                <a:gd name="T57" fmla="*/ 0 h 359"/>
                <a:gd name="T58" fmla="*/ 0 w 362"/>
                <a:gd name="T59" fmla="*/ 0 h 359"/>
                <a:gd name="T60" fmla="*/ 0 w 362"/>
                <a:gd name="T61" fmla="*/ 0 h 359"/>
                <a:gd name="T62" fmla="*/ 0 w 362"/>
                <a:gd name="T63" fmla="*/ 0 h 359"/>
                <a:gd name="T64" fmla="*/ 0 w 362"/>
                <a:gd name="T65" fmla="*/ 0 h 359"/>
                <a:gd name="T66" fmla="*/ 0 w 362"/>
                <a:gd name="T67" fmla="*/ 0 h 359"/>
                <a:gd name="T68" fmla="*/ 0 w 362"/>
                <a:gd name="T69" fmla="*/ 0 h 359"/>
                <a:gd name="T70" fmla="*/ 0 w 362"/>
                <a:gd name="T71" fmla="*/ 0 h 359"/>
                <a:gd name="T72" fmla="*/ 0 w 362"/>
                <a:gd name="T73" fmla="*/ 0 h 359"/>
                <a:gd name="T74" fmla="*/ 0 w 362"/>
                <a:gd name="T75" fmla="*/ 0 h 359"/>
                <a:gd name="T76" fmla="*/ 0 w 362"/>
                <a:gd name="T77" fmla="*/ 0 h 359"/>
                <a:gd name="T78" fmla="*/ 0 w 362"/>
                <a:gd name="T79" fmla="*/ 0 h 359"/>
                <a:gd name="T80" fmla="*/ 0 w 362"/>
                <a:gd name="T81" fmla="*/ 0 h 3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2"/>
                <a:gd name="T124" fmla="*/ 0 h 359"/>
                <a:gd name="T125" fmla="*/ 362 w 362"/>
                <a:gd name="T126" fmla="*/ 359 h 3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2" h="359">
                  <a:moveTo>
                    <a:pt x="362" y="179"/>
                  </a:moveTo>
                  <a:lnTo>
                    <a:pt x="360" y="165"/>
                  </a:lnTo>
                  <a:lnTo>
                    <a:pt x="358" y="149"/>
                  </a:lnTo>
                  <a:lnTo>
                    <a:pt x="356" y="133"/>
                  </a:lnTo>
                  <a:lnTo>
                    <a:pt x="350" y="118"/>
                  </a:lnTo>
                  <a:lnTo>
                    <a:pt x="345" y="104"/>
                  </a:lnTo>
                  <a:lnTo>
                    <a:pt x="337" y="91"/>
                  </a:lnTo>
                  <a:lnTo>
                    <a:pt x="328" y="76"/>
                  </a:lnTo>
                  <a:lnTo>
                    <a:pt x="318" y="64"/>
                  </a:lnTo>
                  <a:lnTo>
                    <a:pt x="308" y="52"/>
                  </a:lnTo>
                  <a:lnTo>
                    <a:pt x="297" y="42"/>
                  </a:lnTo>
                  <a:lnTo>
                    <a:pt x="284" y="33"/>
                  </a:lnTo>
                  <a:lnTo>
                    <a:pt x="271" y="24"/>
                  </a:lnTo>
                  <a:lnTo>
                    <a:pt x="256" y="16"/>
                  </a:lnTo>
                  <a:lnTo>
                    <a:pt x="242" y="11"/>
                  </a:lnTo>
                  <a:lnTo>
                    <a:pt x="228" y="6"/>
                  </a:lnTo>
                  <a:lnTo>
                    <a:pt x="212" y="3"/>
                  </a:lnTo>
                  <a:lnTo>
                    <a:pt x="195" y="1"/>
                  </a:lnTo>
                  <a:lnTo>
                    <a:pt x="181" y="0"/>
                  </a:lnTo>
                  <a:lnTo>
                    <a:pt x="167" y="1"/>
                  </a:lnTo>
                  <a:lnTo>
                    <a:pt x="151" y="3"/>
                  </a:lnTo>
                  <a:lnTo>
                    <a:pt x="134" y="6"/>
                  </a:lnTo>
                  <a:lnTo>
                    <a:pt x="120" y="11"/>
                  </a:lnTo>
                  <a:lnTo>
                    <a:pt x="106" y="16"/>
                  </a:lnTo>
                  <a:lnTo>
                    <a:pt x="91" y="24"/>
                  </a:lnTo>
                  <a:lnTo>
                    <a:pt x="78" y="33"/>
                  </a:lnTo>
                  <a:lnTo>
                    <a:pt x="65" y="42"/>
                  </a:lnTo>
                  <a:lnTo>
                    <a:pt x="54" y="52"/>
                  </a:lnTo>
                  <a:lnTo>
                    <a:pt x="44" y="64"/>
                  </a:lnTo>
                  <a:lnTo>
                    <a:pt x="33" y="76"/>
                  </a:lnTo>
                  <a:lnTo>
                    <a:pt x="25" y="90"/>
                  </a:lnTo>
                  <a:lnTo>
                    <a:pt x="17" y="104"/>
                  </a:lnTo>
                  <a:lnTo>
                    <a:pt x="13" y="118"/>
                  </a:lnTo>
                  <a:lnTo>
                    <a:pt x="7" y="133"/>
                  </a:lnTo>
                  <a:lnTo>
                    <a:pt x="4" y="149"/>
                  </a:lnTo>
                  <a:lnTo>
                    <a:pt x="2" y="165"/>
                  </a:lnTo>
                  <a:lnTo>
                    <a:pt x="0" y="179"/>
                  </a:lnTo>
                  <a:lnTo>
                    <a:pt x="2" y="194"/>
                  </a:lnTo>
                  <a:lnTo>
                    <a:pt x="4" y="209"/>
                  </a:lnTo>
                  <a:lnTo>
                    <a:pt x="7" y="226"/>
                  </a:lnTo>
                  <a:lnTo>
                    <a:pt x="13" y="240"/>
                  </a:lnTo>
                  <a:lnTo>
                    <a:pt x="17" y="254"/>
                  </a:lnTo>
                  <a:lnTo>
                    <a:pt x="25" y="268"/>
                  </a:lnTo>
                  <a:lnTo>
                    <a:pt x="33" y="282"/>
                  </a:lnTo>
                  <a:lnTo>
                    <a:pt x="44" y="294"/>
                  </a:lnTo>
                  <a:lnTo>
                    <a:pt x="54" y="307"/>
                  </a:lnTo>
                  <a:lnTo>
                    <a:pt x="65" y="316"/>
                  </a:lnTo>
                  <a:lnTo>
                    <a:pt x="78" y="325"/>
                  </a:lnTo>
                  <a:lnTo>
                    <a:pt x="91" y="334"/>
                  </a:lnTo>
                  <a:lnTo>
                    <a:pt x="106" y="342"/>
                  </a:lnTo>
                  <a:lnTo>
                    <a:pt x="120" y="346"/>
                  </a:lnTo>
                  <a:lnTo>
                    <a:pt x="134" y="352"/>
                  </a:lnTo>
                  <a:lnTo>
                    <a:pt x="151" y="355"/>
                  </a:lnTo>
                  <a:lnTo>
                    <a:pt x="167" y="357"/>
                  </a:lnTo>
                  <a:lnTo>
                    <a:pt x="181" y="359"/>
                  </a:lnTo>
                  <a:lnTo>
                    <a:pt x="195" y="357"/>
                  </a:lnTo>
                  <a:lnTo>
                    <a:pt x="212" y="355"/>
                  </a:lnTo>
                  <a:lnTo>
                    <a:pt x="228" y="352"/>
                  </a:lnTo>
                  <a:lnTo>
                    <a:pt x="242" y="346"/>
                  </a:lnTo>
                  <a:lnTo>
                    <a:pt x="256" y="342"/>
                  </a:lnTo>
                  <a:lnTo>
                    <a:pt x="271" y="334"/>
                  </a:lnTo>
                  <a:lnTo>
                    <a:pt x="284" y="325"/>
                  </a:lnTo>
                  <a:lnTo>
                    <a:pt x="297" y="316"/>
                  </a:lnTo>
                  <a:lnTo>
                    <a:pt x="308" y="307"/>
                  </a:lnTo>
                  <a:lnTo>
                    <a:pt x="318" y="294"/>
                  </a:lnTo>
                  <a:lnTo>
                    <a:pt x="328" y="282"/>
                  </a:lnTo>
                  <a:lnTo>
                    <a:pt x="337" y="269"/>
                  </a:lnTo>
                  <a:lnTo>
                    <a:pt x="345" y="254"/>
                  </a:lnTo>
                  <a:lnTo>
                    <a:pt x="350" y="240"/>
                  </a:lnTo>
                  <a:lnTo>
                    <a:pt x="356" y="226"/>
                  </a:lnTo>
                  <a:lnTo>
                    <a:pt x="358" y="209"/>
                  </a:lnTo>
                  <a:lnTo>
                    <a:pt x="358" y="208"/>
                  </a:lnTo>
                  <a:lnTo>
                    <a:pt x="359" y="206"/>
                  </a:lnTo>
                  <a:lnTo>
                    <a:pt x="359" y="204"/>
                  </a:lnTo>
                  <a:lnTo>
                    <a:pt x="359" y="200"/>
                  </a:lnTo>
                  <a:lnTo>
                    <a:pt x="360" y="196"/>
                  </a:lnTo>
                  <a:lnTo>
                    <a:pt x="360" y="192"/>
                  </a:lnTo>
                  <a:lnTo>
                    <a:pt x="362" y="188"/>
                  </a:lnTo>
                  <a:lnTo>
                    <a:pt x="362" y="184"/>
                  </a:lnTo>
                  <a:lnTo>
                    <a:pt x="362" y="17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26"/>
            <p:cNvSpPr>
              <a:spLocks/>
            </p:cNvSpPr>
            <p:nvPr/>
          </p:nvSpPr>
          <p:spPr bwMode="auto">
            <a:xfrm>
              <a:off x="4076" y="2428"/>
              <a:ext cx="106" cy="107"/>
            </a:xfrm>
            <a:custGeom>
              <a:avLst/>
              <a:gdLst>
                <a:gd name="T0" fmla="*/ 0 w 317"/>
                <a:gd name="T1" fmla="*/ 0 h 322"/>
                <a:gd name="T2" fmla="*/ 0 w 317"/>
                <a:gd name="T3" fmla="*/ 0 h 322"/>
                <a:gd name="T4" fmla="*/ 0 w 317"/>
                <a:gd name="T5" fmla="*/ 0 h 322"/>
                <a:gd name="T6" fmla="*/ 0 w 317"/>
                <a:gd name="T7" fmla="*/ 0 h 322"/>
                <a:gd name="T8" fmla="*/ 0 w 317"/>
                <a:gd name="T9" fmla="*/ 0 h 322"/>
                <a:gd name="T10" fmla="*/ 0 w 317"/>
                <a:gd name="T11" fmla="*/ 0 h 322"/>
                <a:gd name="T12" fmla="*/ 0 w 317"/>
                <a:gd name="T13" fmla="*/ 0 h 322"/>
                <a:gd name="T14" fmla="*/ 0 w 317"/>
                <a:gd name="T15" fmla="*/ 0 h 322"/>
                <a:gd name="T16" fmla="*/ 0 w 317"/>
                <a:gd name="T17" fmla="*/ 0 h 322"/>
                <a:gd name="T18" fmla="*/ 0 w 317"/>
                <a:gd name="T19" fmla="*/ 0 h 322"/>
                <a:gd name="T20" fmla="*/ 0 w 317"/>
                <a:gd name="T21" fmla="*/ 0 h 322"/>
                <a:gd name="T22" fmla="*/ 0 w 317"/>
                <a:gd name="T23" fmla="*/ 0 h 322"/>
                <a:gd name="T24" fmla="*/ 0 w 317"/>
                <a:gd name="T25" fmla="*/ 0 h 322"/>
                <a:gd name="T26" fmla="*/ 0 w 317"/>
                <a:gd name="T27" fmla="*/ 0 h 322"/>
                <a:gd name="T28" fmla="*/ 0 w 317"/>
                <a:gd name="T29" fmla="*/ 0 h 322"/>
                <a:gd name="T30" fmla="*/ 0 w 317"/>
                <a:gd name="T31" fmla="*/ 0 h 322"/>
                <a:gd name="T32" fmla="*/ 0 w 317"/>
                <a:gd name="T33" fmla="*/ 0 h 322"/>
                <a:gd name="T34" fmla="*/ 0 w 317"/>
                <a:gd name="T35" fmla="*/ 0 h 322"/>
                <a:gd name="T36" fmla="*/ 0 w 317"/>
                <a:gd name="T37" fmla="*/ 0 h 322"/>
                <a:gd name="T38" fmla="*/ 0 w 317"/>
                <a:gd name="T39" fmla="*/ 0 h 322"/>
                <a:gd name="T40" fmla="*/ 0 w 317"/>
                <a:gd name="T41" fmla="*/ 0 h 322"/>
                <a:gd name="T42" fmla="*/ 0 w 317"/>
                <a:gd name="T43" fmla="*/ 0 h 322"/>
                <a:gd name="T44" fmla="*/ 0 w 317"/>
                <a:gd name="T45" fmla="*/ 0 h 322"/>
                <a:gd name="T46" fmla="*/ 0 w 317"/>
                <a:gd name="T47" fmla="*/ 0 h 322"/>
                <a:gd name="T48" fmla="*/ 0 w 317"/>
                <a:gd name="T49" fmla="*/ 0 h 322"/>
                <a:gd name="T50" fmla="*/ 0 w 317"/>
                <a:gd name="T51" fmla="*/ 0 h 322"/>
                <a:gd name="T52" fmla="*/ 0 w 317"/>
                <a:gd name="T53" fmla="*/ 0 h 322"/>
                <a:gd name="T54" fmla="*/ 0 w 317"/>
                <a:gd name="T55" fmla="*/ 0 h 322"/>
                <a:gd name="T56" fmla="*/ 0 w 317"/>
                <a:gd name="T57" fmla="*/ 0 h 322"/>
                <a:gd name="T58" fmla="*/ 0 w 317"/>
                <a:gd name="T59" fmla="*/ 0 h 322"/>
                <a:gd name="T60" fmla="*/ 0 w 317"/>
                <a:gd name="T61" fmla="*/ 0 h 322"/>
                <a:gd name="T62" fmla="*/ 0 w 317"/>
                <a:gd name="T63" fmla="*/ 0 h 322"/>
                <a:gd name="T64" fmla="*/ 0 w 317"/>
                <a:gd name="T65" fmla="*/ 0 h 322"/>
                <a:gd name="T66" fmla="*/ 0 w 317"/>
                <a:gd name="T67" fmla="*/ 0 h 3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7"/>
                <a:gd name="T103" fmla="*/ 0 h 322"/>
                <a:gd name="T104" fmla="*/ 317 w 317"/>
                <a:gd name="T105" fmla="*/ 322 h 3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7" h="322">
                  <a:moveTo>
                    <a:pt x="158" y="0"/>
                  </a:moveTo>
                  <a:lnTo>
                    <a:pt x="190" y="3"/>
                  </a:lnTo>
                  <a:lnTo>
                    <a:pt x="220" y="14"/>
                  </a:lnTo>
                  <a:lnTo>
                    <a:pt x="247" y="29"/>
                  </a:lnTo>
                  <a:lnTo>
                    <a:pt x="271" y="48"/>
                  </a:lnTo>
                  <a:lnTo>
                    <a:pt x="289" y="72"/>
                  </a:lnTo>
                  <a:lnTo>
                    <a:pt x="306" y="99"/>
                  </a:lnTo>
                  <a:lnTo>
                    <a:pt x="314" y="128"/>
                  </a:lnTo>
                  <a:lnTo>
                    <a:pt x="317" y="161"/>
                  </a:lnTo>
                  <a:lnTo>
                    <a:pt x="314" y="194"/>
                  </a:lnTo>
                  <a:lnTo>
                    <a:pt x="306" y="224"/>
                  </a:lnTo>
                  <a:lnTo>
                    <a:pt x="289" y="250"/>
                  </a:lnTo>
                  <a:lnTo>
                    <a:pt x="271" y="273"/>
                  </a:lnTo>
                  <a:lnTo>
                    <a:pt x="247" y="293"/>
                  </a:lnTo>
                  <a:lnTo>
                    <a:pt x="220" y="308"/>
                  </a:lnTo>
                  <a:lnTo>
                    <a:pt x="190" y="319"/>
                  </a:lnTo>
                  <a:lnTo>
                    <a:pt x="158" y="322"/>
                  </a:lnTo>
                  <a:lnTo>
                    <a:pt x="127" y="319"/>
                  </a:lnTo>
                  <a:lnTo>
                    <a:pt x="96" y="308"/>
                  </a:lnTo>
                  <a:lnTo>
                    <a:pt x="70" y="293"/>
                  </a:lnTo>
                  <a:lnTo>
                    <a:pt x="46" y="273"/>
                  </a:lnTo>
                  <a:lnTo>
                    <a:pt x="28" y="250"/>
                  </a:lnTo>
                  <a:lnTo>
                    <a:pt x="12" y="224"/>
                  </a:lnTo>
                  <a:lnTo>
                    <a:pt x="2" y="194"/>
                  </a:lnTo>
                  <a:lnTo>
                    <a:pt x="0" y="161"/>
                  </a:lnTo>
                  <a:lnTo>
                    <a:pt x="2" y="128"/>
                  </a:lnTo>
                  <a:lnTo>
                    <a:pt x="12" y="99"/>
                  </a:lnTo>
                  <a:lnTo>
                    <a:pt x="28" y="72"/>
                  </a:lnTo>
                  <a:lnTo>
                    <a:pt x="46" y="48"/>
                  </a:lnTo>
                  <a:lnTo>
                    <a:pt x="70" y="29"/>
                  </a:lnTo>
                  <a:lnTo>
                    <a:pt x="96" y="14"/>
                  </a:lnTo>
                  <a:lnTo>
                    <a:pt x="127" y="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27"/>
            <p:cNvSpPr>
              <a:spLocks/>
            </p:cNvSpPr>
            <p:nvPr/>
          </p:nvSpPr>
          <p:spPr bwMode="auto">
            <a:xfrm>
              <a:off x="4088" y="2432"/>
              <a:ext cx="90" cy="93"/>
            </a:xfrm>
            <a:custGeom>
              <a:avLst/>
              <a:gdLst>
                <a:gd name="T0" fmla="*/ 0 w 271"/>
                <a:gd name="T1" fmla="*/ 0 h 278"/>
                <a:gd name="T2" fmla="*/ 0 w 271"/>
                <a:gd name="T3" fmla="*/ 0 h 278"/>
                <a:gd name="T4" fmla="*/ 0 w 271"/>
                <a:gd name="T5" fmla="*/ 0 h 278"/>
                <a:gd name="T6" fmla="*/ 0 w 271"/>
                <a:gd name="T7" fmla="*/ 0 h 278"/>
                <a:gd name="T8" fmla="*/ 0 w 271"/>
                <a:gd name="T9" fmla="*/ 0 h 278"/>
                <a:gd name="T10" fmla="*/ 0 w 271"/>
                <a:gd name="T11" fmla="*/ 0 h 278"/>
                <a:gd name="T12" fmla="*/ 0 w 271"/>
                <a:gd name="T13" fmla="*/ 0 h 278"/>
                <a:gd name="T14" fmla="*/ 0 w 271"/>
                <a:gd name="T15" fmla="*/ 0 h 278"/>
                <a:gd name="T16" fmla="*/ 0 w 271"/>
                <a:gd name="T17" fmla="*/ 0 h 278"/>
                <a:gd name="T18" fmla="*/ 0 w 271"/>
                <a:gd name="T19" fmla="*/ 0 h 278"/>
                <a:gd name="T20" fmla="*/ 0 w 271"/>
                <a:gd name="T21" fmla="*/ 0 h 278"/>
                <a:gd name="T22" fmla="*/ 0 w 271"/>
                <a:gd name="T23" fmla="*/ 0 h 278"/>
                <a:gd name="T24" fmla="*/ 0 w 271"/>
                <a:gd name="T25" fmla="*/ 0 h 278"/>
                <a:gd name="T26" fmla="*/ 0 w 271"/>
                <a:gd name="T27" fmla="*/ 0 h 278"/>
                <a:gd name="T28" fmla="*/ 0 w 271"/>
                <a:gd name="T29" fmla="*/ 0 h 278"/>
                <a:gd name="T30" fmla="*/ 0 w 271"/>
                <a:gd name="T31" fmla="*/ 0 h 278"/>
                <a:gd name="T32" fmla="*/ 0 w 271"/>
                <a:gd name="T33" fmla="*/ 0 h 278"/>
                <a:gd name="T34" fmla="*/ 0 w 271"/>
                <a:gd name="T35" fmla="*/ 0 h 278"/>
                <a:gd name="T36" fmla="*/ 0 w 271"/>
                <a:gd name="T37" fmla="*/ 0 h 278"/>
                <a:gd name="T38" fmla="*/ 0 w 271"/>
                <a:gd name="T39" fmla="*/ 0 h 278"/>
                <a:gd name="T40" fmla="*/ 0 w 271"/>
                <a:gd name="T41" fmla="*/ 0 h 278"/>
                <a:gd name="T42" fmla="*/ 0 w 271"/>
                <a:gd name="T43" fmla="*/ 0 h 278"/>
                <a:gd name="T44" fmla="*/ 0 w 271"/>
                <a:gd name="T45" fmla="*/ 0 h 278"/>
                <a:gd name="T46" fmla="*/ 0 w 271"/>
                <a:gd name="T47" fmla="*/ 0 h 278"/>
                <a:gd name="T48" fmla="*/ 0 w 271"/>
                <a:gd name="T49" fmla="*/ 0 h 278"/>
                <a:gd name="T50" fmla="*/ 0 w 271"/>
                <a:gd name="T51" fmla="*/ 0 h 278"/>
                <a:gd name="T52" fmla="*/ 0 w 271"/>
                <a:gd name="T53" fmla="*/ 0 h 278"/>
                <a:gd name="T54" fmla="*/ 0 w 271"/>
                <a:gd name="T55" fmla="*/ 0 h 278"/>
                <a:gd name="T56" fmla="*/ 0 w 271"/>
                <a:gd name="T57" fmla="*/ 0 h 278"/>
                <a:gd name="T58" fmla="*/ 0 w 271"/>
                <a:gd name="T59" fmla="*/ 0 h 278"/>
                <a:gd name="T60" fmla="*/ 0 w 271"/>
                <a:gd name="T61" fmla="*/ 0 h 278"/>
                <a:gd name="T62" fmla="*/ 0 w 271"/>
                <a:gd name="T63" fmla="*/ 0 h 278"/>
                <a:gd name="T64" fmla="*/ 0 w 271"/>
                <a:gd name="T65" fmla="*/ 0 h 278"/>
                <a:gd name="T66" fmla="*/ 0 w 271"/>
                <a:gd name="T67" fmla="*/ 0 h 278"/>
                <a:gd name="T68" fmla="*/ 0 w 271"/>
                <a:gd name="T69" fmla="*/ 0 h 2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1"/>
                <a:gd name="T106" fmla="*/ 0 h 278"/>
                <a:gd name="T107" fmla="*/ 271 w 271"/>
                <a:gd name="T108" fmla="*/ 278 h 2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1" h="278">
                  <a:moveTo>
                    <a:pt x="135" y="0"/>
                  </a:moveTo>
                  <a:lnTo>
                    <a:pt x="162" y="4"/>
                  </a:lnTo>
                  <a:lnTo>
                    <a:pt x="188" y="11"/>
                  </a:lnTo>
                  <a:lnTo>
                    <a:pt x="211" y="25"/>
                  </a:lnTo>
                  <a:lnTo>
                    <a:pt x="231" y="41"/>
                  </a:lnTo>
                  <a:lnTo>
                    <a:pt x="246" y="61"/>
                  </a:lnTo>
                  <a:lnTo>
                    <a:pt x="260" y="86"/>
                  </a:lnTo>
                  <a:lnTo>
                    <a:pt x="267" y="111"/>
                  </a:lnTo>
                  <a:lnTo>
                    <a:pt x="271" y="140"/>
                  </a:lnTo>
                  <a:lnTo>
                    <a:pt x="267" y="167"/>
                  </a:lnTo>
                  <a:lnTo>
                    <a:pt x="260" y="193"/>
                  </a:lnTo>
                  <a:lnTo>
                    <a:pt x="246" y="217"/>
                  </a:lnTo>
                  <a:lnTo>
                    <a:pt x="231" y="237"/>
                  </a:lnTo>
                  <a:lnTo>
                    <a:pt x="211" y="254"/>
                  </a:lnTo>
                  <a:lnTo>
                    <a:pt x="188" y="267"/>
                  </a:lnTo>
                  <a:lnTo>
                    <a:pt x="162" y="276"/>
                  </a:lnTo>
                  <a:lnTo>
                    <a:pt x="135" y="278"/>
                  </a:lnTo>
                  <a:lnTo>
                    <a:pt x="109" y="276"/>
                  </a:lnTo>
                  <a:lnTo>
                    <a:pt x="82" y="267"/>
                  </a:lnTo>
                  <a:lnTo>
                    <a:pt x="60" y="254"/>
                  </a:lnTo>
                  <a:lnTo>
                    <a:pt x="40" y="237"/>
                  </a:lnTo>
                  <a:lnTo>
                    <a:pt x="25" y="217"/>
                  </a:lnTo>
                  <a:lnTo>
                    <a:pt x="11" y="193"/>
                  </a:lnTo>
                  <a:lnTo>
                    <a:pt x="4" y="167"/>
                  </a:lnTo>
                  <a:lnTo>
                    <a:pt x="0" y="140"/>
                  </a:lnTo>
                  <a:lnTo>
                    <a:pt x="4" y="111"/>
                  </a:lnTo>
                  <a:lnTo>
                    <a:pt x="11" y="86"/>
                  </a:lnTo>
                  <a:lnTo>
                    <a:pt x="25" y="61"/>
                  </a:lnTo>
                  <a:lnTo>
                    <a:pt x="40" y="41"/>
                  </a:lnTo>
                  <a:lnTo>
                    <a:pt x="60" y="25"/>
                  </a:lnTo>
                  <a:lnTo>
                    <a:pt x="82" y="11"/>
                  </a:lnTo>
                  <a:lnTo>
                    <a:pt x="109" y="4"/>
                  </a:lnTo>
                  <a:lnTo>
                    <a:pt x="135" y="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28"/>
            <p:cNvSpPr>
              <a:spLocks/>
            </p:cNvSpPr>
            <p:nvPr/>
          </p:nvSpPr>
          <p:spPr bwMode="auto">
            <a:xfrm>
              <a:off x="4100" y="2437"/>
              <a:ext cx="74" cy="77"/>
            </a:xfrm>
            <a:custGeom>
              <a:avLst/>
              <a:gdLst>
                <a:gd name="T0" fmla="*/ 0 w 222"/>
                <a:gd name="T1" fmla="*/ 0 h 233"/>
                <a:gd name="T2" fmla="*/ 0 w 222"/>
                <a:gd name="T3" fmla="*/ 0 h 233"/>
                <a:gd name="T4" fmla="*/ 0 w 222"/>
                <a:gd name="T5" fmla="*/ 0 h 233"/>
                <a:gd name="T6" fmla="*/ 0 w 222"/>
                <a:gd name="T7" fmla="*/ 0 h 233"/>
                <a:gd name="T8" fmla="*/ 0 w 222"/>
                <a:gd name="T9" fmla="*/ 0 h 233"/>
                <a:gd name="T10" fmla="*/ 0 w 222"/>
                <a:gd name="T11" fmla="*/ 0 h 233"/>
                <a:gd name="T12" fmla="*/ 0 w 222"/>
                <a:gd name="T13" fmla="*/ 0 h 233"/>
                <a:gd name="T14" fmla="*/ 0 w 222"/>
                <a:gd name="T15" fmla="*/ 0 h 233"/>
                <a:gd name="T16" fmla="*/ 0 w 222"/>
                <a:gd name="T17" fmla="*/ 0 h 233"/>
                <a:gd name="T18" fmla="*/ 0 w 222"/>
                <a:gd name="T19" fmla="*/ 0 h 233"/>
                <a:gd name="T20" fmla="*/ 0 w 222"/>
                <a:gd name="T21" fmla="*/ 0 h 233"/>
                <a:gd name="T22" fmla="*/ 0 w 222"/>
                <a:gd name="T23" fmla="*/ 0 h 233"/>
                <a:gd name="T24" fmla="*/ 0 w 222"/>
                <a:gd name="T25" fmla="*/ 0 h 233"/>
                <a:gd name="T26" fmla="*/ 0 w 222"/>
                <a:gd name="T27" fmla="*/ 0 h 233"/>
                <a:gd name="T28" fmla="*/ 0 w 222"/>
                <a:gd name="T29" fmla="*/ 0 h 233"/>
                <a:gd name="T30" fmla="*/ 0 w 222"/>
                <a:gd name="T31" fmla="*/ 0 h 233"/>
                <a:gd name="T32" fmla="*/ 0 w 222"/>
                <a:gd name="T33" fmla="*/ 0 h 233"/>
                <a:gd name="T34" fmla="*/ 0 w 222"/>
                <a:gd name="T35" fmla="*/ 0 h 233"/>
                <a:gd name="T36" fmla="*/ 0 w 222"/>
                <a:gd name="T37" fmla="*/ 0 h 233"/>
                <a:gd name="T38" fmla="*/ 0 w 222"/>
                <a:gd name="T39" fmla="*/ 0 h 233"/>
                <a:gd name="T40" fmla="*/ 0 w 222"/>
                <a:gd name="T41" fmla="*/ 0 h 233"/>
                <a:gd name="T42" fmla="*/ 0 w 222"/>
                <a:gd name="T43" fmla="*/ 0 h 233"/>
                <a:gd name="T44" fmla="*/ 0 w 222"/>
                <a:gd name="T45" fmla="*/ 0 h 233"/>
                <a:gd name="T46" fmla="*/ 0 w 222"/>
                <a:gd name="T47" fmla="*/ 0 h 233"/>
                <a:gd name="T48" fmla="*/ 0 w 222"/>
                <a:gd name="T49" fmla="*/ 0 h 233"/>
                <a:gd name="T50" fmla="*/ 0 w 222"/>
                <a:gd name="T51" fmla="*/ 0 h 233"/>
                <a:gd name="T52" fmla="*/ 0 w 222"/>
                <a:gd name="T53" fmla="*/ 0 h 233"/>
                <a:gd name="T54" fmla="*/ 0 w 222"/>
                <a:gd name="T55" fmla="*/ 0 h 233"/>
                <a:gd name="T56" fmla="*/ 0 w 222"/>
                <a:gd name="T57" fmla="*/ 0 h 233"/>
                <a:gd name="T58" fmla="*/ 0 w 222"/>
                <a:gd name="T59" fmla="*/ 0 h 233"/>
                <a:gd name="T60" fmla="*/ 0 w 222"/>
                <a:gd name="T61" fmla="*/ 0 h 233"/>
                <a:gd name="T62" fmla="*/ 0 w 222"/>
                <a:gd name="T63" fmla="*/ 0 h 233"/>
                <a:gd name="T64" fmla="*/ 0 w 222"/>
                <a:gd name="T65" fmla="*/ 0 h 233"/>
                <a:gd name="T66" fmla="*/ 0 w 222"/>
                <a:gd name="T67" fmla="*/ 0 h 233"/>
                <a:gd name="T68" fmla="*/ 0 w 222"/>
                <a:gd name="T69" fmla="*/ 0 h 2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233"/>
                <a:gd name="T107" fmla="*/ 222 w 222"/>
                <a:gd name="T108" fmla="*/ 233 h 2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233">
                  <a:moveTo>
                    <a:pt x="111" y="0"/>
                  </a:moveTo>
                  <a:lnTo>
                    <a:pt x="134" y="3"/>
                  </a:lnTo>
                  <a:lnTo>
                    <a:pt x="155" y="10"/>
                  </a:lnTo>
                  <a:lnTo>
                    <a:pt x="174" y="20"/>
                  </a:lnTo>
                  <a:lnTo>
                    <a:pt x="189" y="34"/>
                  </a:lnTo>
                  <a:lnTo>
                    <a:pt x="204" y="52"/>
                  </a:lnTo>
                  <a:lnTo>
                    <a:pt x="214" y="72"/>
                  </a:lnTo>
                  <a:lnTo>
                    <a:pt x="220" y="93"/>
                  </a:lnTo>
                  <a:lnTo>
                    <a:pt x="222" y="116"/>
                  </a:lnTo>
                  <a:lnTo>
                    <a:pt x="220" y="140"/>
                  </a:lnTo>
                  <a:lnTo>
                    <a:pt x="214" y="162"/>
                  </a:lnTo>
                  <a:lnTo>
                    <a:pt x="204" y="182"/>
                  </a:lnTo>
                  <a:lnTo>
                    <a:pt x="189" y="199"/>
                  </a:lnTo>
                  <a:lnTo>
                    <a:pt x="174" y="214"/>
                  </a:lnTo>
                  <a:lnTo>
                    <a:pt x="155" y="224"/>
                  </a:lnTo>
                  <a:lnTo>
                    <a:pt x="134" y="231"/>
                  </a:lnTo>
                  <a:lnTo>
                    <a:pt x="112" y="233"/>
                  </a:lnTo>
                  <a:lnTo>
                    <a:pt x="88" y="231"/>
                  </a:lnTo>
                  <a:lnTo>
                    <a:pt x="67" y="224"/>
                  </a:lnTo>
                  <a:lnTo>
                    <a:pt x="50" y="214"/>
                  </a:lnTo>
                  <a:lnTo>
                    <a:pt x="33" y="199"/>
                  </a:lnTo>
                  <a:lnTo>
                    <a:pt x="19" y="182"/>
                  </a:lnTo>
                  <a:lnTo>
                    <a:pt x="10" y="162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10" y="72"/>
                  </a:lnTo>
                  <a:lnTo>
                    <a:pt x="19" y="52"/>
                  </a:lnTo>
                  <a:lnTo>
                    <a:pt x="33" y="34"/>
                  </a:lnTo>
                  <a:lnTo>
                    <a:pt x="50" y="20"/>
                  </a:lnTo>
                  <a:lnTo>
                    <a:pt x="67" y="10"/>
                  </a:lnTo>
                  <a:lnTo>
                    <a:pt x="88" y="3"/>
                  </a:lnTo>
                  <a:lnTo>
                    <a:pt x="112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9"/>
            <p:cNvSpPr>
              <a:spLocks/>
            </p:cNvSpPr>
            <p:nvPr/>
          </p:nvSpPr>
          <p:spPr bwMode="auto">
            <a:xfrm>
              <a:off x="4112" y="2441"/>
              <a:ext cx="58" cy="63"/>
            </a:xfrm>
            <a:custGeom>
              <a:avLst/>
              <a:gdLst>
                <a:gd name="T0" fmla="*/ 0 w 173"/>
                <a:gd name="T1" fmla="*/ 0 h 191"/>
                <a:gd name="T2" fmla="*/ 0 w 173"/>
                <a:gd name="T3" fmla="*/ 0 h 191"/>
                <a:gd name="T4" fmla="*/ 0 w 173"/>
                <a:gd name="T5" fmla="*/ 0 h 191"/>
                <a:gd name="T6" fmla="*/ 0 w 173"/>
                <a:gd name="T7" fmla="*/ 0 h 191"/>
                <a:gd name="T8" fmla="*/ 0 w 173"/>
                <a:gd name="T9" fmla="*/ 0 h 191"/>
                <a:gd name="T10" fmla="*/ 0 w 173"/>
                <a:gd name="T11" fmla="*/ 0 h 191"/>
                <a:gd name="T12" fmla="*/ 0 w 173"/>
                <a:gd name="T13" fmla="*/ 0 h 191"/>
                <a:gd name="T14" fmla="*/ 0 w 173"/>
                <a:gd name="T15" fmla="*/ 0 h 191"/>
                <a:gd name="T16" fmla="*/ 0 w 173"/>
                <a:gd name="T17" fmla="*/ 0 h 191"/>
                <a:gd name="T18" fmla="*/ 0 w 173"/>
                <a:gd name="T19" fmla="*/ 0 h 191"/>
                <a:gd name="T20" fmla="*/ 0 w 173"/>
                <a:gd name="T21" fmla="*/ 0 h 191"/>
                <a:gd name="T22" fmla="*/ 0 w 173"/>
                <a:gd name="T23" fmla="*/ 0 h 191"/>
                <a:gd name="T24" fmla="*/ 0 w 173"/>
                <a:gd name="T25" fmla="*/ 0 h 191"/>
                <a:gd name="T26" fmla="*/ 0 w 173"/>
                <a:gd name="T27" fmla="*/ 0 h 191"/>
                <a:gd name="T28" fmla="*/ 0 w 173"/>
                <a:gd name="T29" fmla="*/ 0 h 191"/>
                <a:gd name="T30" fmla="*/ 0 w 173"/>
                <a:gd name="T31" fmla="*/ 0 h 191"/>
                <a:gd name="T32" fmla="*/ 0 w 173"/>
                <a:gd name="T33" fmla="*/ 0 h 191"/>
                <a:gd name="T34" fmla="*/ 0 w 173"/>
                <a:gd name="T35" fmla="*/ 0 h 191"/>
                <a:gd name="T36" fmla="*/ 0 w 173"/>
                <a:gd name="T37" fmla="*/ 0 h 191"/>
                <a:gd name="T38" fmla="*/ 0 w 173"/>
                <a:gd name="T39" fmla="*/ 0 h 191"/>
                <a:gd name="T40" fmla="*/ 0 w 173"/>
                <a:gd name="T41" fmla="*/ 0 h 191"/>
                <a:gd name="T42" fmla="*/ 0 w 173"/>
                <a:gd name="T43" fmla="*/ 0 h 191"/>
                <a:gd name="T44" fmla="*/ 0 w 173"/>
                <a:gd name="T45" fmla="*/ 0 h 191"/>
                <a:gd name="T46" fmla="*/ 0 w 173"/>
                <a:gd name="T47" fmla="*/ 0 h 191"/>
                <a:gd name="T48" fmla="*/ 0 w 173"/>
                <a:gd name="T49" fmla="*/ 0 h 191"/>
                <a:gd name="T50" fmla="*/ 0 w 173"/>
                <a:gd name="T51" fmla="*/ 0 h 191"/>
                <a:gd name="T52" fmla="*/ 0 w 173"/>
                <a:gd name="T53" fmla="*/ 0 h 191"/>
                <a:gd name="T54" fmla="*/ 0 w 173"/>
                <a:gd name="T55" fmla="*/ 0 h 191"/>
                <a:gd name="T56" fmla="*/ 0 w 173"/>
                <a:gd name="T57" fmla="*/ 0 h 191"/>
                <a:gd name="T58" fmla="*/ 0 w 173"/>
                <a:gd name="T59" fmla="*/ 0 h 191"/>
                <a:gd name="T60" fmla="*/ 0 w 173"/>
                <a:gd name="T61" fmla="*/ 0 h 191"/>
                <a:gd name="T62" fmla="*/ 0 w 173"/>
                <a:gd name="T63" fmla="*/ 0 h 191"/>
                <a:gd name="T64" fmla="*/ 0 w 173"/>
                <a:gd name="T65" fmla="*/ 0 h 191"/>
                <a:gd name="T66" fmla="*/ 0 w 173"/>
                <a:gd name="T67" fmla="*/ 0 h 1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3"/>
                <a:gd name="T103" fmla="*/ 0 h 191"/>
                <a:gd name="T104" fmla="*/ 173 w 173"/>
                <a:gd name="T105" fmla="*/ 191 h 1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3" h="191">
                  <a:moveTo>
                    <a:pt x="88" y="0"/>
                  </a:moveTo>
                  <a:lnTo>
                    <a:pt x="105" y="1"/>
                  </a:lnTo>
                  <a:lnTo>
                    <a:pt x="120" y="8"/>
                  </a:lnTo>
                  <a:lnTo>
                    <a:pt x="134" y="16"/>
                  </a:lnTo>
                  <a:lnTo>
                    <a:pt x="149" y="27"/>
                  </a:lnTo>
                  <a:lnTo>
                    <a:pt x="159" y="42"/>
                  </a:lnTo>
                  <a:lnTo>
                    <a:pt x="167" y="60"/>
                  </a:lnTo>
                  <a:lnTo>
                    <a:pt x="172" y="76"/>
                  </a:lnTo>
                  <a:lnTo>
                    <a:pt x="173" y="96"/>
                  </a:lnTo>
                  <a:lnTo>
                    <a:pt x="172" y="115"/>
                  </a:lnTo>
                  <a:lnTo>
                    <a:pt x="167" y="133"/>
                  </a:lnTo>
                  <a:lnTo>
                    <a:pt x="159" y="149"/>
                  </a:lnTo>
                  <a:lnTo>
                    <a:pt x="149" y="164"/>
                  </a:lnTo>
                  <a:lnTo>
                    <a:pt x="134" y="176"/>
                  </a:lnTo>
                  <a:lnTo>
                    <a:pt x="120" y="184"/>
                  </a:lnTo>
                  <a:lnTo>
                    <a:pt x="105" y="190"/>
                  </a:lnTo>
                  <a:lnTo>
                    <a:pt x="88" y="191"/>
                  </a:lnTo>
                  <a:lnTo>
                    <a:pt x="70" y="190"/>
                  </a:lnTo>
                  <a:lnTo>
                    <a:pt x="55" y="184"/>
                  </a:lnTo>
                  <a:lnTo>
                    <a:pt x="39" y="176"/>
                  </a:lnTo>
                  <a:lnTo>
                    <a:pt x="27" y="164"/>
                  </a:lnTo>
                  <a:lnTo>
                    <a:pt x="15" y="149"/>
                  </a:lnTo>
                  <a:lnTo>
                    <a:pt x="7" y="133"/>
                  </a:lnTo>
                  <a:lnTo>
                    <a:pt x="2" y="115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7" y="60"/>
                  </a:lnTo>
                  <a:lnTo>
                    <a:pt x="15" y="42"/>
                  </a:lnTo>
                  <a:lnTo>
                    <a:pt x="27" y="27"/>
                  </a:lnTo>
                  <a:lnTo>
                    <a:pt x="39" y="16"/>
                  </a:lnTo>
                  <a:lnTo>
                    <a:pt x="55" y="8"/>
                  </a:lnTo>
                  <a:lnTo>
                    <a:pt x="70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30"/>
            <p:cNvSpPr>
              <a:spLocks/>
            </p:cNvSpPr>
            <p:nvPr/>
          </p:nvSpPr>
          <p:spPr bwMode="auto">
            <a:xfrm>
              <a:off x="4124" y="2445"/>
              <a:ext cx="42" cy="49"/>
            </a:xfrm>
            <a:custGeom>
              <a:avLst/>
              <a:gdLst>
                <a:gd name="T0" fmla="*/ 0 w 126"/>
                <a:gd name="T1" fmla="*/ 0 h 148"/>
                <a:gd name="T2" fmla="*/ 0 w 126"/>
                <a:gd name="T3" fmla="*/ 0 h 148"/>
                <a:gd name="T4" fmla="*/ 0 w 126"/>
                <a:gd name="T5" fmla="*/ 0 h 148"/>
                <a:gd name="T6" fmla="*/ 0 w 126"/>
                <a:gd name="T7" fmla="*/ 0 h 148"/>
                <a:gd name="T8" fmla="*/ 0 w 126"/>
                <a:gd name="T9" fmla="*/ 0 h 148"/>
                <a:gd name="T10" fmla="*/ 0 w 126"/>
                <a:gd name="T11" fmla="*/ 0 h 148"/>
                <a:gd name="T12" fmla="*/ 0 w 126"/>
                <a:gd name="T13" fmla="*/ 0 h 148"/>
                <a:gd name="T14" fmla="*/ 0 w 126"/>
                <a:gd name="T15" fmla="*/ 0 h 148"/>
                <a:gd name="T16" fmla="*/ 0 w 126"/>
                <a:gd name="T17" fmla="*/ 0 h 148"/>
                <a:gd name="T18" fmla="*/ 0 w 126"/>
                <a:gd name="T19" fmla="*/ 0 h 148"/>
                <a:gd name="T20" fmla="*/ 0 w 126"/>
                <a:gd name="T21" fmla="*/ 0 h 148"/>
                <a:gd name="T22" fmla="*/ 0 w 126"/>
                <a:gd name="T23" fmla="*/ 0 h 148"/>
                <a:gd name="T24" fmla="*/ 0 w 126"/>
                <a:gd name="T25" fmla="*/ 0 h 148"/>
                <a:gd name="T26" fmla="*/ 0 w 126"/>
                <a:gd name="T27" fmla="*/ 0 h 148"/>
                <a:gd name="T28" fmla="*/ 0 w 126"/>
                <a:gd name="T29" fmla="*/ 0 h 148"/>
                <a:gd name="T30" fmla="*/ 0 w 126"/>
                <a:gd name="T31" fmla="*/ 0 h 148"/>
                <a:gd name="T32" fmla="*/ 0 w 126"/>
                <a:gd name="T33" fmla="*/ 0 h 148"/>
                <a:gd name="T34" fmla="*/ 0 w 126"/>
                <a:gd name="T35" fmla="*/ 0 h 148"/>
                <a:gd name="T36" fmla="*/ 0 w 126"/>
                <a:gd name="T37" fmla="*/ 0 h 148"/>
                <a:gd name="T38" fmla="*/ 0 w 126"/>
                <a:gd name="T39" fmla="*/ 0 h 148"/>
                <a:gd name="T40" fmla="*/ 0 w 126"/>
                <a:gd name="T41" fmla="*/ 0 h 148"/>
                <a:gd name="T42" fmla="*/ 0 w 126"/>
                <a:gd name="T43" fmla="*/ 0 h 148"/>
                <a:gd name="T44" fmla="*/ 0 w 126"/>
                <a:gd name="T45" fmla="*/ 0 h 148"/>
                <a:gd name="T46" fmla="*/ 0 w 126"/>
                <a:gd name="T47" fmla="*/ 0 h 148"/>
                <a:gd name="T48" fmla="*/ 0 w 126"/>
                <a:gd name="T49" fmla="*/ 0 h 148"/>
                <a:gd name="T50" fmla="*/ 0 w 126"/>
                <a:gd name="T51" fmla="*/ 0 h 148"/>
                <a:gd name="T52" fmla="*/ 0 w 126"/>
                <a:gd name="T53" fmla="*/ 0 h 148"/>
                <a:gd name="T54" fmla="*/ 0 w 126"/>
                <a:gd name="T55" fmla="*/ 0 h 148"/>
                <a:gd name="T56" fmla="*/ 0 w 126"/>
                <a:gd name="T57" fmla="*/ 0 h 148"/>
                <a:gd name="T58" fmla="*/ 0 w 126"/>
                <a:gd name="T59" fmla="*/ 0 h 148"/>
                <a:gd name="T60" fmla="*/ 0 w 126"/>
                <a:gd name="T61" fmla="*/ 0 h 148"/>
                <a:gd name="T62" fmla="*/ 0 w 126"/>
                <a:gd name="T63" fmla="*/ 0 h 148"/>
                <a:gd name="T64" fmla="*/ 0 w 126"/>
                <a:gd name="T65" fmla="*/ 0 h 148"/>
                <a:gd name="T66" fmla="*/ 0 w 126"/>
                <a:gd name="T67" fmla="*/ 0 h 148"/>
                <a:gd name="T68" fmla="*/ 0 w 126"/>
                <a:gd name="T69" fmla="*/ 0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"/>
                <a:gd name="T106" fmla="*/ 0 h 148"/>
                <a:gd name="T107" fmla="*/ 126 w 126"/>
                <a:gd name="T108" fmla="*/ 148 h 1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" h="148">
                  <a:moveTo>
                    <a:pt x="63" y="0"/>
                  </a:moveTo>
                  <a:lnTo>
                    <a:pt x="76" y="1"/>
                  </a:lnTo>
                  <a:lnTo>
                    <a:pt x="87" y="6"/>
                  </a:lnTo>
                  <a:lnTo>
                    <a:pt x="99" y="13"/>
                  </a:lnTo>
                  <a:lnTo>
                    <a:pt x="108" y="21"/>
                  </a:lnTo>
                  <a:lnTo>
                    <a:pt x="116" y="33"/>
                  </a:lnTo>
                  <a:lnTo>
                    <a:pt x="122" y="45"/>
                  </a:lnTo>
                  <a:lnTo>
                    <a:pt x="125" y="60"/>
                  </a:lnTo>
                  <a:lnTo>
                    <a:pt x="126" y="74"/>
                  </a:lnTo>
                  <a:lnTo>
                    <a:pt x="125" y="89"/>
                  </a:lnTo>
                  <a:lnTo>
                    <a:pt x="122" y="103"/>
                  </a:lnTo>
                  <a:lnTo>
                    <a:pt x="116" y="115"/>
                  </a:lnTo>
                  <a:lnTo>
                    <a:pt x="108" y="126"/>
                  </a:lnTo>
                  <a:lnTo>
                    <a:pt x="99" y="135"/>
                  </a:lnTo>
                  <a:lnTo>
                    <a:pt x="87" y="142"/>
                  </a:lnTo>
                  <a:lnTo>
                    <a:pt x="76" y="146"/>
                  </a:lnTo>
                  <a:lnTo>
                    <a:pt x="63" y="148"/>
                  </a:lnTo>
                  <a:lnTo>
                    <a:pt x="50" y="146"/>
                  </a:lnTo>
                  <a:lnTo>
                    <a:pt x="40" y="142"/>
                  </a:lnTo>
                  <a:lnTo>
                    <a:pt x="27" y="135"/>
                  </a:lnTo>
                  <a:lnTo>
                    <a:pt x="19" y="126"/>
                  </a:lnTo>
                  <a:lnTo>
                    <a:pt x="10" y="115"/>
                  </a:lnTo>
                  <a:lnTo>
                    <a:pt x="5" y="103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1" y="60"/>
                  </a:lnTo>
                  <a:lnTo>
                    <a:pt x="5" y="45"/>
                  </a:lnTo>
                  <a:lnTo>
                    <a:pt x="10" y="33"/>
                  </a:lnTo>
                  <a:lnTo>
                    <a:pt x="19" y="21"/>
                  </a:lnTo>
                  <a:lnTo>
                    <a:pt x="27" y="13"/>
                  </a:lnTo>
                  <a:lnTo>
                    <a:pt x="40" y="6"/>
                  </a:lnTo>
                  <a:lnTo>
                    <a:pt x="50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31"/>
            <p:cNvSpPr>
              <a:spLocks/>
            </p:cNvSpPr>
            <p:nvPr/>
          </p:nvSpPr>
          <p:spPr bwMode="auto">
            <a:xfrm>
              <a:off x="4136" y="2450"/>
              <a:ext cx="26" cy="32"/>
            </a:xfrm>
            <a:custGeom>
              <a:avLst/>
              <a:gdLst>
                <a:gd name="T0" fmla="*/ 0 w 79"/>
                <a:gd name="T1" fmla="*/ 0 h 98"/>
                <a:gd name="T2" fmla="*/ 0 w 79"/>
                <a:gd name="T3" fmla="*/ 0 h 98"/>
                <a:gd name="T4" fmla="*/ 0 w 79"/>
                <a:gd name="T5" fmla="*/ 0 h 98"/>
                <a:gd name="T6" fmla="*/ 0 w 79"/>
                <a:gd name="T7" fmla="*/ 0 h 98"/>
                <a:gd name="T8" fmla="*/ 0 w 79"/>
                <a:gd name="T9" fmla="*/ 0 h 98"/>
                <a:gd name="T10" fmla="*/ 0 w 79"/>
                <a:gd name="T11" fmla="*/ 0 h 98"/>
                <a:gd name="T12" fmla="*/ 0 w 79"/>
                <a:gd name="T13" fmla="*/ 0 h 98"/>
                <a:gd name="T14" fmla="*/ 0 w 79"/>
                <a:gd name="T15" fmla="*/ 0 h 98"/>
                <a:gd name="T16" fmla="*/ 0 w 79"/>
                <a:gd name="T17" fmla="*/ 0 h 98"/>
                <a:gd name="T18" fmla="*/ 0 w 79"/>
                <a:gd name="T19" fmla="*/ 0 h 98"/>
                <a:gd name="T20" fmla="*/ 0 w 79"/>
                <a:gd name="T21" fmla="*/ 0 h 98"/>
                <a:gd name="T22" fmla="*/ 0 w 79"/>
                <a:gd name="T23" fmla="*/ 0 h 98"/>
                <a:gd name="T24" fmla="*/ 0 w 79"/>
                <a:gd name="T25" fmla="*/ 0 h 98"/>
                <a:gd name="T26" fmla="*/ 0 w 79"/>
                <a:gd name="T27" fmla="*/ 0 h 98"/>
                <a:gd name="T28" fmla="*/ 0 w 79"/>
                <a:gd name="T29" fmla="*/ 0 h 98"/>
                <a:gd name="T30" fmla="*/ 0 w 79"/>
                <a:gd name="T31" fmla="*/ 0 h 98"/>
                <a:gd name="T32" fmla="*/ 0 w 79"/>
                <a:gd name="T33" fmla="*/ 0 h 98"/>
                <a:gd name="T34" fmla="*/ 0 w 79"/>
                <a:gd name="T35" fmla="*/ 0 h 98"/>
                <a:gd name="T36" fmla="*/ 0 w 79"/>
                <a:gd name="T37" fmla="*/ 0 h 98"/>
                <a:gd name="T38" fmla="*/ 0 w 79"/>
                <a:gd name="T39" fmla="*/ 0 h 98"/>
                <a:gd name="T40" fmla="*/ 0 w 79"/>
                <a:gd name="T41" fmla="*/ 0 h 98"/>
                <a:gd name="T42" fmla="*/ 0 w 79"/>
                <a:gd name="T43" fmla="*/ 0 h 98"/>
                <a:gd name="T44" fmla="*/ 0 w 79"/>
                <a:gd name="T45" fmla="*/ 0 h 98"/>
                <a:gd name="T46" fmla="*/ 0 w 79"/>
                <a:gd name="T47" fmla="*/ 0 h 98"/>
                <a:gd name="T48" fmla="*/ 0 w 79"/>
                <a:gd name="T49" fmla="*/ 0 h 98"/>
                <a:gd name="T50" fmla="*/ 0 w 79"/>
                <a:gd name="T51" fmla="*/ 0 h 98"/>
                <a:gd name="T52" fmla="*/ 0 w 79"/>
                <a:gd name="T53" fmla="*/ 0 h 98"/>
                <a:gd name="T54" fmla="*/ 0 w 79"/>
                <a:gd name="T55" fmla="*/ 0 h 98"/>
                <a:gd name="T56" fmla="*/ 0 w 79"/>
                <a:gd name="T57" fmla="*/ 0 h 98"/>
                <a:gd name="T58" fmla="*/ 0 w 79"/>
                <a:gd name="T59" fmla="*/ 0 h 98"/>
                <a:gd name="T60" fmla="*/ 0 w 79"/>
                <a:gd name="T61" fmla="*/ 0 h 98"/>
                <a:gd name="T62" fmla="*/ 0 w 79"/>
                <a:gd name="T63" fmla="*/ 0 h 98"/>
                <a:gd name="T64" fmla="*/ 0 w 79"/>
                <a:gd name="T65" fmla="*/ 0 h 98"/>
                <a:gd name="T66" fmla="*/ 0 w 79"/>
                <a:gd name="T67" fmla="*/ 0 h 98"/>
                <a:gd name="T68" fmla="*/ 0 w 79"/>
                <a:gd name="T69" fmla="*/ 0 h 98"/>
                <a:gd name="T70" fmla="*/ 0 w 79"/>
                <a:gd name="T71" fmla="*/ 0 h 98"/>
                <a:gd name="T72" fmla="*/ 0 w 79"/>
                <a:gd name="T73" fmla="*/ 0 h 98"/>
                <a:gd name="T74" fmla="*/ 0 w 79"/>
                <a:gd name="T75" fmla="*/ 0 h 98"/>
                <a:gd name="T76" fmla="*/ 0 w 79"/>
                <a:gd name="T77" fmla="*/ 0 h 98"/>
                <a:gd name="T78" fmla="*/ 0 w 79"/>
                <a:gd name="T79" fmla="*/ 0 h 98"/>
                <a:gd name="T80" fmla="*/ 0 w 79"/>
                <a:gd name="T81" fmla="*/ 0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"/>
                <a:gd name="T124" fmla="*/ 0 h 98"/>
                <a:gd name="T125" fmla="*/ 79 w 79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" h="98">
                  <a:moveTo>
                    <a:pt x="79" y="49"/>
                  </a:moveTo>
                  <a:lnTo>
                    <a:pt x="78" y="46"/>
                  </a:lnTo>
                  <a:lnTo>
                    <a:pt x="78" y="43"/>
                  </a:lnTo>
                  <a:lnTo>
                    <a:pt x="77" y="38"/>
                  </a:lnTo>
                  <a:lnTo>
                    <a:pt x="77" y="34"/>
                  </a:lnTo>
                  <a:lnTo>
                    <a:pt x="76" y="30"/>
                  </a:lnTo>
                  <a:lnTo>
                    <a:pt x="73" y="26"/>
                  </a:lnTo>
                  <a:lnTo>
                    <a:pt x="71" y="23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6" y="13"/>
                  </a:lnTo>
                  <a:lnTo>
                    <a:pt x="62" y="10"/>
                  </a:lnTo>
                  <a:lnTo>
                    <a:pt x="59" y="7"/>
                  </a:lnTo>
                  <a:lnTo>
                    <a:pt x="56" y="6"/>
                  </a:lnTo>
                  <a:lnTo>
                    <a:pt x="54" y="5"/>
                  </a:lnTo>
                  <a:lnTo>
                    <a:pt x="49" y="4"/>
                  </a:lnTo>
                  <a:lnTo>
                    <a:pt x="47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5" y="30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3" y="61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7" y="74"/>
                  </a:lnTo>
                  <a:lnTo>
                    <a:pt x="8" y="78"/>
                  </a:lnTo>
                  <a:lnTo>
                    <a:pt x="10" y="80"/>
                  </a:lnTo>
                  <a:lnTo>
                    <a:pt x="13" y="83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20" y="92"/>
                  </a:lnTo>
                  <a:lnTo>
                    <a:pt x="24" y="93"/>
                  </a:lnTo>
                  <a:lnTo>
                    <a:pt x="27" y="95"/>
                  </a:lnTo>
                  <a:lnTo>
                    <a:pt x="31" y="96"/>
                  </a:lnTo>
                  <a:lnTo>
                    <a:pt x="34" y="97"/>
                  </a:lnTo>
                  <a:lnTo>
                    <a:pt x="37" y="97"/>
                  </a:lnTo>
                  <a:lnTo>
                    <a:pt x="40" y="98"/>
                  </a:lnTo>
                  <a:lnTo>
                    <a:pt x="42" y="97"/>
                  </a:lnTo>
                  <a:lnTo>
                    <a:pt x="47" y="97"/>
                  </a:lnTo>
                  <a:lnTo>
                    <a:pt x="49" y="96"/>
                  </a:lnTo>
                  <a:lnTo>
                    <a:pt x="54" y="95"/>
                  </a:lnTo>
                  <a:lnTo>
                    <a:pt x="56" y="93"/>
                  </a:lnTo>
                  <a:lnTo>
                    <a:pt x="59" y="92"/>
                  </a:lnTo>
                  <a:lnTo>
                    <a:pt x="62" y="89"/>
                  </a:lnTo>
                  <a:lnTo>
                    <a:pt x="66" y="87"/>
                  </a:lnTo>
                  <a:lnTo>
                    <a:pt x="68" y="83"/>
                  </a:lnTo>
                  <a:lnTo>
                    <a:pt x="69" y="80"/>
                  </a:lnTo>
                  <a:lnTo>
                    <a:pt x="71" y="78"/>
                  </a:lnTo>
                  <a:lnTo>
                    <a:pt x="73" y="74"/>
                  </a:lnTo>
                  <a:lnTo>
                    <a:pt x="76" y="69"/>
                  </a:lnTo>
                  <a:lnTo>
                    <a:pt x="77" y="66"/>
                  </a:lnTo>
                  <a:lnTo>
                    <a:pt x="77" y="61"/>
                  </a:lnTo>
                  <a:lnTo>
                    <a:pt x="78" y="58"/>
                  </a:lnTo>
                  <a:lnTo>
                    <a:pt x="78" y="57"/>
                  </a:lnTo>
                  <a:lnTo>
                    <a:pt x="78" y="56"/>
                  </a:lnTo>
                  <a:lnTo>
                    <a:pt x="78" y="55"/>
                  </a:lnTo>
                  <a:lnTo>
                    <a:pt x="78" y="54"/>
                  </a:lnTo>
                  <a:lnTo>
                    <a:pt x="79" y="52"/>
                  </a:lnTo>
                  <a:lnTo>
                    <a:pt x="79" y="51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32"/>
            <p:cNvSpPr>
              <a:spLocks/>
            </p:cNvSpPr>
            <p:nvPr/>
          </p:nvSpPr>
          <p:spPr bwMode="auto">
            <a:xfrm>
              <a:off x="4163" y="2508"/>
              <a:ext cx="398" cy="352"/>
            </a:xfrm>
            <a:custGeom>
              <a:avLst/>
              <a:gdLst>
                <a:gd name="T0" fmla="*/ 0 w 1194"/>
                <a:gd name="T1" fmla="*/ 0 h 1056"/>
                <a:gd name="T2" fmla="*/ 0 w 1194"/>
                <a:gd name="T3" fmla="*/ 0 h 1056"/>
                <a:gd name="T4" fmla="*/ 0 w 1194"/>
                <a:gd name="T5" fmla="*/ 0 h 1056"/>
                <a:gd name="T6" fmla="*/ 0 w 1194"/>
                <a:gd name="T7" fmla="*/ 0 h 1056"/>
                <a:gd name="T8" fmla="*/ 0 w 1194"/>
                <a:gd name="T9" fmla="*/ 0 h 1056"/>
                <a:gd name="T10" fmla="*/ 0 w 1194"/>
                <a:gd name="T11" fmla="*/ 0 h 1056"/>
                <a:gd name="T12" fmla="*/ 0 w 1194"/>
                <a:gd name="T13" fmla="*/ 0 h 1056"/>
                <a:gd name="T14" fmla="*/ 0 w 1194"/>
                <a:gd name="T15" fmla="*/ 0 h 1056"/>
                <a:gd name="T16" fmla="*/ 0 w 1194"/>
                <a:gd name="T17" fmla="*/ 0 h 1056"/>
                <a:gd name="T18" fmla="*/ 0 w 1194"/>
                <a:gd name="T19" fmla="*/ 0 h 1056"/>
                <a:gd name="T20" fmla="*/ 0 w 1194"/>
                <a:gd name="T21" fmla="*/ 0 h 1056"/>
                <a:gd name="T22" fmla="*/ 0 w 1194"/>
                <a:gd name="T23" fmla="*/ 0 h 1056"/>
                <a:gd name="T24" fmla="*/ 0 w 1194"/>
                <a:gd name="T25" fmla="*/ 0 h 1056"/>
                <a:gd name="T26" fmla="*/ 0 w 1194"/>
                <a:gd name="T27" fmla="*/ 0 h 1056"/>
                <a:gd name="T28" fmla="*/ 0 w 1194"/>
                <a:gd name="T29" fmla="*/ 0 h 1056"/>
                <a:gd name="T30" fmla="*/ 0 w 1194"/>
                <a:gd name="T31" fmla="*/ 0 h 1056"/>
                <a:gd name="T32" fmla="*/ 0 w 1194"/>
                <a:gd name="T33" fmla="*/ 0 h 1056"/>
                <a:gd name="T34" fmla="*/ 0 w 1194"/>
                <a:gd name="T35" fmla="*/ 0 h 1056"/>
                <a:gd name="T36" fmla="*/ 0 w 1194"/>
                <a:gd name="T37" fmla="*/ 0 h 1056"/>
                <a:gd name="T38" fmla="*/ 0 w 1194"/>
                <a:gd name="T39" fmla="*/ 0 h 1056"/>
                <a:gd name="T40" fmla="*/ 0 w 1194"/>
                <a:gd name="T41" fmla="*/ 0 h 1056"/>
                <a:gd name="T42" fmla="*/ 0 w 1194"/>
                <a:gd name="T43" fmla="*/ 0 h 1056"/>
                <a:gd name="T44" fmla="*/ 0 w 1194"/>
                <a:gd name="T45" fmla="*/ 0 h 1056"/>
                <a:gd name="T46" fmla="*/ 0 w 1194"/>
                <a:gd name="T47" fmla="*/ 0 h 1056"/>
                <a:gd name="T48" fmla="*/ 0 w 1194"/>
                <a:gd name="T49" fmla="*/ 0 h 1056"/>
                <a:gd name="T50" fmla="*/ 0 w 1194"/>
                <a:gd name="T51" fmla="*/ 0 h 1056"/>
                <a:gd name="T52" fmla="*/ 0 w 1194"/>
                <a:gd name="T53" fmla="*/ 0 h 1056"/>
                <a:gd name="T54" fmla="*/ 0 w 1194"/>
                <a:gd name="T55" fmla="*/ 0 h 1056"/>
                <a:gd name="T56" fmla="*/ 0 w 1194"/>
                <a:gd name="T57" fmla="*/ 0 h 1056"/>
                <a:gd name="T58" fmla="*/ 0 w 1194"/>
                <a:gd name="T59" fmla="*/ 0 h 1056"/>
                <a:gd name="T60" fmla="*/ 0 w 1194"/>
                <a:gd name="T61" fmla="*/ 0 h 1056"/>
                <a:gd name="T62" fmla="*/ 0 w 1194"/>
                <a:gd name="T63" fmla="*/ 0 h 1056"/>
                <a:gd name="T64" fmla="*/ 0 w 1194"/>
                <a:gd name="T65" fmla="*/ 0 h 1056"/>
                <a:gd name="T66" fmla="*/ 0 w 1194"/>
                <a:gd name="T67" fmla="*/ 0 h 1056"/>
                <a:gd name="T68" fmla="*/ 0 w 1194"/>
                <a:gd name="T69" fmla="*/ 0 h 1056"/>
                <a:gd name="T70" fmla="*/ 0 w 1194"/>
                <a:gd name="T71" fmla="*/ 0 h 1056"/>
                <a:gd name="T72" fmla="*/ 0 w 1194"/>
                <a:gd name="T73" fmla="*/ 0 h 1056"/>
                <a:gd name="T74" fmla="*/ 0 w 1194"/>
                <a:gd name="T75" fmla="*/ 0 h 1056"/>
                <a:gd name="T76" fmla="*/ 0 w 1194"/>
                <a:gd name="T77" fmla="*/ 0 h 1056"/>
                <a:gd name="T78" fmla="*/ 0 w 1194"/>
                <a:gd name="T79" fmla="*/ 0 h 1056"/>
                <a:gd name="T80" fmla="*/ 0 w 1194"/>
                <a:gd name="T81" fmla="*/ 0 h 10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4"/>
                <a:gd name="T124" fmla="*/ 0 h 1056"/>
                <a:gd name="T125" fmla="*/ 1194 w 1194"/>
                <a:gd name="T126" fmla="*/ 1056 h 10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4" h="1056">
                  <a:moveTo>
                    <a:pt x="0" y="51"/>
                  </a:moveTo>
                  <a:lnTo>
                    <a:pt x="6" y="45"/>
                  </a:lnTo>
                  <a:lnTo>
                    <a:pt x="13" y="38"/>
                  </a:lnTo>
                  <a:lnTo>
                    <a:pt x="18" y="31"/>
                  </a:lnTo>
                  <a:lnTo>
                    <a:pt x="24" y="25"/>
                  </a:lnTo>
                  <a:lnTo>
                    <a:pt x="28" y="18"/>
                  </a:lnTo>
                  <a:lnTo>
                    <a:pt x="35" y="11"/>
                  </a:lnTo>
                  <a:lnTo>
                    <a:pt x="40" y="6"/>
                  </a:lnTo>
                  <a:lnTo>
                    <a:pt x="46" y="0"/>
                  </a:lnTo>
                  <a:lnTo>
                    <a:pt x="87" y="26"/>
                  </a:lnTo>
                  <a:lnTo>
                    <a:pt x="128" y="52"/>
                  </a:lnTo>
                  <a:lnTo>
                    <a:pt x="168" y="79"/>
                  </a:lnTo>
                  <a:lnTo>
                    <a:pt x="207" y="105"/>
                  </a:lnTo>
                  <a:lnTo>
                    <a:pt x="248" y="133"/>
                  </a:lnTo>
                  <a:lnTo>
                    <a:pt x="287" y="160"/>
                  </a:lnTo>
                  <a:lnTo>
                    <a:pt x="326" y="187"/>
                  </a:lnTo>
                  <a:lnTo>
                    <a:pt x="365" y="216"/>
                  </a:lnTo>
                  <a:lnTo>
                    <a:pt x="404" y="244"/>
                  </a:lnTo>
                  <a:lnTo>
                    <a:pt x="442" y="274"/>
                  </a:lnTo>
                  <a:lnTo>
                    <a:pt x="479" y="303"/>
                  </a:lnTo>
                  <a:lnTo>
                    <a:pt x="518" y="331"/>
                  </a:lnTo>
                  <a:lnTo>
                    <a:pt x="554" y="361"/>
                  </a:lnTo>
                  <a:lnTo>
                    <a:pt x="590" y="391"/>
                  </a:lnTo>
                  <a:lnTo>
                    <a:pt x="627" y="422"/>
                  </a:lnTo>
                  <a:lnTo>
                    <a:pt x="663" y="453"/>
                  </a:lnTo>
                  <a:lnTo>
                    <a:pt x="698" y="484"/>
                  </a:lnTo>
                  <a:lnTo>
                    <a:pt x="735" y="516"/>
                  </a:lnTo>
                  <a:lnTo>
                    <a:pt x="770" y="549"/>
                  </a:lnTo>
                  <a:lnTo>
                    <a:pt x="804" y="581"/>
                  </a:lnTo>
                  <a:lnTo>
                    <a:pt x="839" y="616"/>
                  </a:lnTo>
                  <a:lnTo>
                    <a:pt x="872" y="650"/>
                  </a:lnTo>
                  <a:lnTo>
                    <a:pt x="906" y="683"/>
                  </a:lnTo>
                  <a:lnTo>
                    <a:pt x="938" y="718"/>
                  </a:lnTo>
                  <a:lnTo>
                    <a:pt x="972" y="753"/>
                  </a:lnTo>
                  <a:lnTo>
                    <a:pt x="1004" y="789"/>
                  </a:lnTo>
                  <a:lnTo>
                    <a:pt x="1037" y="824"/>
                  </a:lnTo>
                  <a:lnTo>
                    <a:pt x="1068" y="859"/>
                  </a:lnTo>
                  <a:lnTo>
                    <a:pt x="1100" y="895"/>
                  </a:lnTo>
                  <a:lnTo>
                    <a:pt x="1132" y="931"/>
                  </a:lnTo>
                  <a:lnTo>
                    <a:pt x="1162" y="968"/>
                  </a:lnTo>
                  <a:lnTo>
                    <a:pt x="1194" y="1004"/>
                  </a:lnTo>
                  <a:lnTo>
                    <a:pt x="1189" y="1011"/>
                  </a:lnTo>
                  <a:lnTo>
                    <a:pt x="1183" y="1017"/>
                  </a:lnTo>
                  <a:lnTo>
                    <a:pt x="1178" y="1023"/>
                  </a:lnTo>
                  <a:lnTo>
                    <a:pt x="1172" y="1030"/>
                  </a:lnTo>
                  <a:lnTo>
                    <a:pt x="1168" y="1036"/>
                  </a:lnTo>
                  <a:lnTo>
                    <a:pt x="1161" y="1043"/>
                  </a:lnTo>
                  <a:lnTo>
                    <a:pt x="1156" y="1050"/>
                  </a:lnTo>
                  <a:lnTo>
                    <a:pt x="1150" y="1056"/>
                  </a:lnTo>
                  <a:lnTo>
                    <a:pt x="1119" y="1019"/>
                  </a:lnTo>
                  <a:lnTo>
                    <a:pt x="1088" y="983"/>
                  </a:lnTo>
                  <a:lnTo>
                    <a:pt x="1056" y="947"/>
                  </a:lnTo>
                  <a:lnTo>
                    <a:pt x="1025" y="911"/>
                  </a:lnTo>
                  <a:lnTo>
                    <a:pt x="992" y="875"/>
                  </a:lnTo>
                  <a:lnTo>
                    <a:pt x="961" y="839"/>
                  </a:lnTo>
                  <a:lnTo>
                    <a:pt x="927" y="805"/>
                  </a:lnTo>
                  <a:lnTo>
                    <a:pt x="895" y="770"/>
                  </a:lnTo>
                  <a:lnTo>
                    <a:pt x="862" y="735"/>
                  </a:lnTo>
                  <a:lnTo>
                    <a:pt x="828" y="701"/>
                  </a:lnTo>
                  <a:lnTo>
                    <a:pt x="794" y="667"/>
                  </a:lnTo>
                  <a:lnTo>
                    <a:pt x="760" y="634"/>
                  </a:lnTo>
                  <a:lnTo>
                    <a:pt x="726" y="601"/>
                  </a:lnTo>
                  <a:lnTo>
                    <a:pt x="691" y="567"/>
                  </a:lnTo>
                  <a:lnTo>
                    <a:pt x="656" y="536"/>
                  </a:lnTo>
                  <a:lnTo>
                    <a:pt x="621" y="504"/>
                  </a:lnTo>
                  <a:lnTo>
                    <a:pt x="585" y="472"/>
                  </a:lnTo>
                  <a:lnTo>
                    <a:pt x="547" y="442"/>
                  </a:lnTo>
                  <a:lnTo>
                    <a:pt x="511" y="412"/>
                  </a:lnTo>
                  <a:lnTo>
                    <a:pt x="473" y="383"/>
                  </a:lnTo>
                  <a:lnTo>
                    <a:pt x="436" y="353"/>
                  </a:lnTo>
                  <a:lnTo>
                    <a:pt x="397" y="325"/>
                  </a:lnTo>
                  <a:lnTo>
                    <a:pt x="359" y="296"/>
                  </a:lnTo>
                  <a:lnTo>
                    <a:pt x="320" y="268"/>
                  </a:lnTo>
                  <a:lnTo>
                    <a:pt x="281" y="241"/>
                  </a:lnTo>
                  <a:lnTo>
                    <a:pt x="243" y="212"/>
                  </a:lnTo>
                  <a:lnTo>
                    <a:pt x="203" y="184"/>
                  </a:lnTo>
                  <a:lnTo>
                    <a:pt x="163" y="157"/>
                  </a:lnTo>
                  <a:lnTo>
                    <a:pt x="122" y="130"/>
                  </a:lnTo>
                  <a:lnTo>
                    <a:pt x="82" y="104"/>
                  </a:lnTo>
                  <a:lnTo>
                    <a:pt x="41" y="7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33"/>
            <p:cNvSpPr>
              <a:spLocks/>
            </p:cNvSpPr>
            <p:nvPr/>
          </p:nvSpPr>
          <p:spPr bwMode="auto">
            <a:xfrm>
              <a:off x="4163" y="2508"/>
              <a:ext cx="398" cy="352"/>
            </a:xfrm>
            <a:custGeom>
              <a:avLst/>
              <a:gdLst>
                <a:gd name="T0" fmla="*/ 0 w 1194"/>
                <a:gd name="T1" fmla="*/ 0 h 1056"/>
                <a:gd name="T2" fmla="*/ 0 w 1194"/>
                <a:gd name="T3" fmla="*/ 0 h 1056"/>
                <a:gd name="T4" fmla="*/ 0 w 1194"/>
                <a:gd name="T5" fmla="*/ 0 h 1056"/>
                <a:gd name="T6" fmla="*/ 0 w 1194"/>
                <a:gd name="T7" fmla="*/ 0 h 1056"/>
                <a:gd name="T8" fmla="*/ 0 w 1194"/>
                <a:gd name="T9" fmla="*/ 0 h 1056"/>
                <a:gd name="T10" fmla="*/ 0 w 1194"/>
                <a:gd name="T11" fmla="*/ 0 h 1056"/>
                <a:gd name="T12" fmla="*/ 0 w 1194"/>
                <a:gd name="T13" fmla="*/ 0 h 1056"/>
                <a:gd name="T14" fmla="*/ 0 w 1194"/>
                <a:gd name="T15" fmla="*/ 0 h 1056"/>
                <a:gd name="T16" fmla="*/ 0 w 1194"/>
                <a:gd name="T17" fmla="*/ 0 h 1056"/>
                <a:gd name="T18" fmla="*/ 0 w 1194"/>
                <a:gd name="T19" fmla="*/ 0 h 1056"/>
                <a:gd name="T20" fmla="*/ 0 w 1194"/>
                <a:gd name="T21" fmla="*/ 0 h 1056"/>
                <a:gd name="T22" fmla="*/ 0 w 1194"/>
                <a:gd name="T23" fmla="*/ 0 h 1056"/>
                <a:gd name="T24" fmla="*/ 0 w 1194"/>
                <a:gd name="T25" fmla="*/ 0 h 1056"/>
                <a:gd name="T26" fmla="*/ 0 w 1194"/>
                <a:gd name="T27" fmla="*/ 0 h 1056"/>
                <a:gd name="T28" fmla="*/ 0 w 1194"/>
                <a:gd name="T29" fmla="*/ 0 h 1056"/>
                <a:gd name="T30" fmla="*/ 0 w 1194"/>
                <a:gd name="T31" fmla="*/ 0 h 1056"/>
                <a:gd name="T32" fmla="*/ 0 w 1194"/>
                <a:gd name="T33" fmla="*/ 0 h 1056"/>
                <a:gd name="T34" fmla="*/ 0 w 1194"/>
                <a:gd name="T35" fmla="*/ 0 h 1056"/>
                <a:gd name="T36" fmla="*/ 0 w 1194"/>
                <a:gd name="T37" fmla="*/ 0 h 1056"/>
                <a:gd name="T38" fmla="*/ 0 w 1194"/>
                <a:gd name="T39" fmla="*/ 0 h 1056"/>
                <a:gd name="T40" fmla="*/ 0 w 1194"/>
                <a:gd name="T41" fmla="*/ 0 h 1056"/>
                <a:gd name="T42" fmla="*/ 0 w 1194"/>
                <a:gd name="T43" fmla="*/ 0 h 1056"/>
                <a:gd name="T44" fmla="*/ 0 w 1194"/>
                <a:gd name="T45" fmla="*/ 0 h 1056"/>
                <a:gd name="T46" fmla="*/ 0 w 1194"/>
                <a:gd name="T47" fmla="*/ 0 h 1056"/>
                <a:gd name="T48" fmla="*/ 0 w 1194"/>
                <a:gd name="T49" fmla="*/ 0 h 1056"/>
                <a:gd name="T50" fmla="*/ 0 w 1194"/>
                <a:gd name="T51" fmla="*/ 0 h 1056"/>
                <a:gd name="T52" fmla="*/ 0 w 1194"/>
                <a:gd name="T53" fmla="*/ 0 h 1056"/>
                <a:gd name="T54" fmla="*/ 0 w 1194"/>
                <a:gd name="T55" fmla="*/ 0 h 1056"/>
                <a:gd name="T56" fmla="*/ 0 w 1194"/>
                <a:gd name="T57" fmla="*/ 0 h 1056"/>
                <a:gd name="T58" fmla="*/ 0 w 1194"/>
                <a:gd name="T59" fmla="*/ 0 h 1056"/>
                <a:gd name="T60" fmla="*/ 0 w 1194"/>
                <a:gd name="T61" fmla="*/ 0 h 1056"/>
                <a:gd name="T62" fmla="*/ 0 w 1194"/>
                <a:gd name="T63" fmla="*/ 0 h 1056"/>
                <a:gd name="T64" fmla="*/ 0 w 1194"/>
                <a:gd name="T65" fmla="*/ 0 h 1056"/>
                <a:gd name="T66" fmla="*/ 0 w 1194"/>
                <a:gd name="T67" fmla="*/ 0 h 1056"/>
                <a:gd name="T68" fmla="*/ 0 w 1194"/>
                <a:gd name="T69" fmla="*/ 0 h 1056"/>
                <a:gd name="T70" fmla="*/ 0 w 1194"/>
                <a:gd name="T71" fmla="*/ 0 h 1056"/>
                <a:gd name="T72" fmla="*/ 0 w 1194"/>
                <a:gd name="T73" fmla="*/ 0 h 1056"/>
                <a:gd name="T74" fmla="*/ 0 w 1194"/>
                <a:gd name="T75" fmla="*/ 0 h 1056"/>
                <a:gd name="T76" fmla="*/ 0 w 1194"/>
                <a:gd name="T77" fmla="*/ 0 h 1056"/>
                <a:gd name="T78" fmla="*/ 0 w 1194"/>
                <a:gd name="T79" fmla="*/ 0 h 10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94"/>
                <a:gd name="T121" fmla="*/ 0 h 1056"/>
                <a:gd name="T122" fmla="*/ 1194 w 1194"/>
                <a:gd name="T123" fmla="*/ 1056 h 10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94" h="1056">
                  <a:moveTo>
                    <a:pt x="0" y="51"/>
                  </a:moveTo>
                  <a:lnTo>
                    <a:pt x="6" y="45"/>
                  </a:lnTo>
                  <a:lnTo>
                    <a:pt x="13" y="38"/>
                  </a:lnTo>
                  <a:lnTo>
                    <a:pt x="18" y="31"/>
                  </a:lnTo>
                  <a:lnTo>
                    <a:pt x="24" y="25"/>
                  </a:lnTo>
                  <a:lnTo>
                    <a:pt x="28" y="18"/>
                  </a:lnTo>
                  <a:lnTo>
                    <a:pt x="35" y="11"/>
                  </a:lnTo>
                  <a:lnTo>
                    <a:pt x="40" y="6"/>
                  </a:lnTo>
                  <a:lnTo>
                    <a:pt x="46" y="0"/>
                  </a:lnTo>
                  <a:lnTo>
                    <a:pt x="87" y="26"/>
                  </a:lnTo>
                  <a:lnTo>
                    <a:pt x="128" y="52"/>
                  </a:lnTo>
                  <a:lnTo>
                    <a:pt x="168" y="79"/>
                  </a:lnTo>
                  <a:lnTo>
                    <a:pt x="207" y="105"/>
                  </a:lnTo>
                  <a:lnTo>
                    <a:pt x="248" y="133"/>
                  </a:lnTo>
                  <a:lnTo>
                    <a:pt x="287" y="160"/>
                  </a:lnTo>
                  <a:lnTo>
                    <a:pt x="326" y="187"/>
                  </a:lnTo>
                  <a:lnTo>
                    <a:pt x="365" y="216"/>
                  </a:lnTo>
                  <a:lnTo>
                    <a:pt x="404" y="244"/>
                  </a:lnTo>
                  <a:lnTo>
                    <a:pt x="442" y="274"/>
                  </a:lnTo>
                  <a:lnTo>
                    <a:pt x="479" y="303"/>
                  </a:lnTo>
                  <a:lnTo>
                    <a:pt x="518" y="331"/>
                  </a:lnTo>
                  <a:lnTo>
                    <a:pt x="554" y="361"/>
                  </a:lnTo>
                  <a:lnTo>
                    <a:pt x="590" y="391"/>
                  </a:lnTo>
                  <a:lnTo>
                    <a:pt x="627" y="422"/>
                  </a:lnTo>
                  <a:lnTo>
                    <a:pt x="663" y="453"/>
                  </a:lnTo>
                  <a:lnTo>
                    <a:pt x="698" y="484"/>
                  </a:lnTo>
                  <a:lnTo>
                    <a:pt x="735" y="516"/>
                  </a:lnTo>
                  <a:lnTo>
                    <a:pt x="770" y="549"/>
                  </a:lnTo>
                  <a:lnTo>
                    <a:pt x="804" y="581"/>
                  </a:lnTo>
                  <a:lnTo>
                    <a:pt x="839" y="616"/>
                  </a:lnTo>
                  <a:lnTo>
                    <a:pt x="872" y="650"/>
                  </a:lnTo>
                  <a:lnTo>
                    <a:pt x="906" y="683"/>
                  </a:lnTo>
                  <a:lnTo>
                    <a:pt x="938" y="718"/>
                  </a:lnTo>
                  <a:lnTo>
                    <a:pt x="972" y="753"/>
                  </a:lnTo>
                  <a:lnTo>
                    <a:pt x="1004" y="789"/>
                  </a:lnTo>
                  <a:lnTo>
                    <a:pt x="1037" y="824"/>
                  </a:lnTo>
                  <a:lnTo>
                    <a:pt x="1068" y="859"/>
                  </a:lnTo>
                  <a:lnTo>
                    <a:pt x="1100" y="895"/>
                  </a:lnTo>
                  <a:lnTo>
                    <a:pt x="1132" y="931"/>
                  </a:lnTo>
                  <a:lnTo>
                    <a:pt x="1162" y="968"/>
                  </a:lnTo>
                  <a:lnTo>
                    <a:pt x="1194" y="1004"/>
                  </a:lnTo>
                  <a:lnTo>
                    <a:pt x="1189" y="1011"/>
                  </a:lnTo>
                  <a:lnTo>
                    <a:pt x="1183" y="1017"/>
                  </a:lnTo>
                  <a:lnTo>
                    <a:pt x="1178" y="1023"/>
                  </a:lnTo>
                  <a:lnTo>
                    <a:pt x="1172" y="1030"/>
                  </a:lnTo>
                  <a:lnTo>
                    <a:pt x="1168" y="1036"/>
                  </a:lnTo>
                  <a:lnTo>
                    <a:pt x="1161" y="1043"/>
                  </a:lnTo>
                  <a:lnTo>
                    <a:pt x="1156" y="1050"/>
                  </a:lnTo>
                  <a:lnTo>
                    <a:pt x="1150" y="1056"/>
                  </a:lnTo>
                  <a:lnTo>
                    <a:pt x="1119" y="1019"/>
                  </a:lnTo>
                  <a:lnTo>
                    <a:pt x="1088" y="983"/>
                  </a:lnTo>
                  <a:lnTo>
                    <a:pt x="1056" y="947"/>
                  </a:lnTo>
                  <a:lnTo>
                    <a:pt x="1025" y="911"/>
                  </a:lnTo>
                  <a:lnTo>
                    <a:pt x="992" y="875"/>
                  </a:lnTo>
                  <a:lnTo>
                    <a:pt x="961" y="839"/>
                  </a:lnTo>
                  <a:lnTo>
                    <a:pt x="927" y="805"/>
                  </a:lnTo>
                  <a:lnTo>
                    <a:pt x="895" y="770"/>
                  </a:lnTo>
                  <a:lnTo>
                    <a:pt x="862" y="735"/>
                  </a:lnTo>
                  <a:lnTo>
                    <a:pt x="828" y="701"/>
                  </a:lnTo>
                  <a:lnTo>
                    <a:pt x="794" y="667"/>
                  </a:lnTo>
                  <a:lnTo>
                    <a:pt x="760" y="634"/>
                  </a:lnTo>
                  <a:lnTo>
                    <a:pt x="726" y="601"/>
                  </a:lnTo>
                  <a:lnTo>
                    <a:pt x="691" y="567"/>
                  </a:lnTo>
                  <a:lnTo>
                    <a:pt x="656" y="536"/>
                  </a:lnTo>
                  <a:lnTo>
                    <a:pt x="621" y="504"/>
                  </a:lnTo>
                  <a:lnTo>
                    <a:pt x="585" y="472"/>
                  </a:lnTo>
                  <a:lnTo>
                    <a:pt x="547" y="442"/>
                  </a:lnTo>
                  <a:lnTo>
                    <a:pt x="511" y="412"/>
                  </a:lnTo>
                  <a:lnTo>
                    <a:pt x="473" y="383"/>
                  </a:lnTo>
                  <a:lnTo>
                    <a:pt x="436" y="353"/>
                  </a:lnTo>
                  <a:lnTo>
                    <a:pt x="397" y="325"/>
                  </a:lnTo>
                  <a:lnTo>
                    <a:pt x="359" y="296"/>
                  </a:lnTo>
                  <a:lnTo>
                    <a:pt x="320" y="268"/>
                  </a:lnTo>
                  <a:lnTo>
                    <a:pt x="281" y="241"/>
                  </a:lnTo>
                  <a:lnTo>
                    <a:pt x="243" y="212"/>
                  </a:lnTo>
                  <a:lnTo>
                    <a:pt x="203" y="184"/>
                  </a:lnTo>
                  <a:lnTo>
                    <a:pt x="163" y="157"/>
                  </a:lnTo>
                  <a:lnTo>
                    <a:pt x="122" y="130"/>
                  </a:lnTo>
                  <a:lnTo>
                    <a:pt x="82" y="104"/>
                  </a:lnTo>
                  <a:lnTo>
                    <a:pt x="41" y="78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99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34"/>
            <p:cNvSpPr>
              <a:spLocks/>
            </p:cNvSpPr>
            <p:nvPr/>
          </p:nvSpPr>
          <p:spPr bwMode="auto">
            <a:xfrm>
              <a:off x="4165" y="2508"/>
              <a:ext cx="397" cy="350"/>
            </a:xfrm>
            <a:custGeom>
              <a:avLst/>
              <a:gdLst>
                <a:gd name="T0" fmla="*/ 0 w 1190"/>
                <a:gd name="T1" fmla="*/ 0 h 1051"/>
                <a:gd name="T2" fmla="*/ 0 w 1190"/>
                <a:gd name="T3" fmla="*/ 0 h 1051"/>
                <a:gd name="T4" fmla="*/ 0 w 1190"/>
                <a:gd name="T5" fmla="*/ 0 h 1051"/>
                <a:gd name="T6" fmla="*/ 0 w 1190"/>
                <a:gd name="T7" fmla="*/ 0 h 1051"/>
                <a:gd name="T8" fmla="*/ 0 w 1190"/>
                <a:gd name="T9" fmla="*/ 0 h 1051"/>
                <a:gd name="T10" fmla="*/ 0 w 1190"/>
                <a:gd name="T11" fmla="*/ 0 h 1051"/>
                <a:gd name="T12" fmla="*/ 0 w 1190"/>
                <a:gd name="T13" fmla="*/ 0 h 1051"/>
                <a:gd name="T14" fmla="*/ 0 w 1190"/>
                <a:gd name="T15" fmla="*/ 0 h 1051"/>
                <a:gd name="T16" fmla="*/ 0 w 1190"/>
                <a:gd name="T17" fmla="*/ 0 h 1051"/>
                <a:gd name="T18" fmla="*/ 0 w 1190"/>
                <a:gd name="T19" fmla="*/ 0 h 1051"/>
                <a:gd name="T20" fmla="*/ 0 w 1190"/>
                <a:gd name="T21" fmla="*/ 0 h 1051"/>
                <a:gd name="T22" fmla="*/ 0 w 1190"/>
                <a:gd name="T23" fmla="*/ 0 h 1051"/>
                <a:gd name="T24" fmla="*/ 0 w 1190"/>
                <a:gd name="T25" fmla="*/ 0 h 1051"/>
                <a:gd name="T26" fmla="*/ 0 w 1190"/>
                <a:gd name="T27" fmla="*/ 0 h 1051"/>
                <a:gd name="T28" fmla="*/ 0 w 1190"/>
                <a:gd name="T29" fmla="*/ 0 h 1051"/>
                <a:gd name="T30" fmla="*/ 0 w 1190"/>
                <a:gd name="T31" fmla="*/ 0 h 1051"/>
                <a:gd name="T32" fmla="*/ 0 w 1190"/>
                <a:gd name="T33" fmla="*/ 0 h 1051"/>
                <a:gd name="T34" fmla="*/ 0 w 1190"/>
                <a:gd name="T35" fmla="*/ 0 h 1051"/>
                <a:gd name="T36" fmla="*/ 0 w 1190"/>
                <a:gd name="T37" fmla="*/ 0 h 1051"/>
                <a:gd name="T38" fmla="*/ 0 w 1190"/>
                <a:gd name="T39" fmla="*/ 0 h 1051"/>
                <a:gd name="T40" fmla="*/ 0 w 1190"/>
                <a:gd name="T41" fmla="*/ 0 h 1051"/>
                <a:gd name="T42" fmla="*/ 0 w 1190"/>
                <a:gd name="T43" fmla="*/ 0 h 1051"/>
                <a:gd name="T44" fmla="*/ 0 w 1190"/>
                <a:gd name="T45" fmla="*/ 0 h 1051"/>
                <a:gd name="T46" fmla="*/ 0 w 1190"/>
                <a:gd name="T47" fmla="*/ 0 h 1051"/>
                <a:gd name="T48" fmla="*/ 0 w 1190"/>
                <a:gd name="T49" fmla="*/ 0 h 1051"/>
                <a:gd name="T50" fmla="*/ 0 w 1190"/>
                <a:gd name="T51" fmla="*/ 0 h 1051"/>
                <a:gd name="T52" fmla="*/ 0 w 1190"/>
                <a:gd name="T53" fmla="*/ 0 h 1051"/>
                <a:gd name="T54" fmla="*/ 0 w 1190"/>
                <a:gd name="T55" fmla="*/ 0 h 1051"/>
                <a:gd name="T56" fmla="*/ 0 w 1190"/>
                <a:gd name="T57" fmla="*/ 0 h 1051"/>
                <a:gd name="T58" fmla="*/ 0 w 1190"/>
                <a:gd name="T59" fmla="*/ 0 h 1051"/>
                <a:gd name="T60" fmla="*/ 0 w 1190"/>
                <a:gd name="T61" fmla="*/ 0 h 1051"/>
                <a:gd name="T62" fmla="*/ 0 w 1190"/>
                <a:gd name="T63" fmla="*/ 0 h 1051"/>
                <a:gd name="T64" fmla="*/ 0 w 1190"/>
                <a:gd name="T65" fmla="*/ 0 h 1051"/>
                <a:gd name="T66" fmla="*/ 0 w 1190"/>
                <a:gd name="T67" fmla="*/ 0 h 1051"/>
                <a:gd name="T68" fmla="*/ 0 w 1190"/>
                <a:gd name="T69" fmla="*/ 0 h 1051"/>
                <a:gd name="T70" fmla="*/ 0 w 1190"/>
                <a:gd name="T71" fmla="*/ 0 h 1051"/>
                <a:gd name="T72" fmla="*/ 0 w 1190"/>
                <a:gd name="T73" fmla="*/ 0 h 1051"/>
                <a:gd name="T74" fmla="*/ 0 w 1190"/>
                <a:gd name="T75" fmla="*/ 0 h 1051"/>
                <a:gd name="T76" fmla="*/ 0 w 1190"/>
                <a:gd name="T77" fmla="*/ 0 h 1051"/>
                <a:gd name="T78" fmla="*/ 0 w 1190"/>
                <a:gd name="T79" fmla="*/ 0 h 1051"/>
                <a:gd name="T80" fmla="*/ 0 w 1190"/>
                <a:gd name="T81" fmla="*/ 0 h 10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0"/>
                <a:gd name="T124" fmla="*/ 0 h 1051"/>
                <a:gd name="T125" fmla="*/ 1190 w 1190"/>
                <a:gd name="T126" fmla="*/ 1051 h 10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0" h="1051">
                  <a:moveTo>
                    <a:pt x="0" y="46"/>
                  </a:moveTo>
                  <a:lnTo>
                    <a:pt x="5" y="40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19" y="26"/>
                  </a:lnTo>
                  <a:lnTo>
                    <a:pt x="23" y="19"/>
                  </a:lnTo>
                  <a:lnTo>
                    <a:pt x="30" y="11"/>
                  </a:lnTo>
                  <a:lnTo>
                    <a:pt x="41" y="0"/>
                  </a:lnTo>
                  <a:lnTo>
                    <a:pt x="81" y="25"/>
                  </a:lnTo>
                  <a:lnTo>
                    <a:pt x="116" y="48"/>
                  </a:lnTo>
                  <a:lnTo>
                    <a:pt x="148" y="69"/>
                  </a:lnTo>
                  <a:lnTo>
                    <a:pt x="179" y="89"/>
                  </a:lnTo>
                  <a:lnTo>
                    <a:pt x="209" y="107"/>
                  </a:lnTo>
                  <a:lnTo>
                    <a:pt x="235" y="125"/>
                  </a:lnTo>
                  <a:lnTo>
                    <a:pt x="260" y="141"/>
                  </a:lnTo>
                  <a:lnTo>
                    <a:pt x="284" y="156"/>
                  </a:lnTo>
                  <a:lnTo>
                    <a:pt x="307" y="173"/>
                  </a:lnTo>
                  <a:lnTo>
                    <a:pt x="329" y="189"/>
                  </a:lnTo>
                  <a:lnTo>
                    <a:pt x="350" y="205"/>
                  </a:lnTo>
                  <a:lnTo>
                    <a:pt x="372" y="221"/>
                  </a:lnTo>
                  <a:lnTo>
                    <a:pt x="393" y="236"/>
                  </a:lnTo>
                  <a:lnTo>
                    <a:pt x="416" y="254"/>
                  </a:lnTo>
                  <a:lnTo>
                    <a:pt x="439" y="271"/>
                  </a:lnTo>
                  <a:lnTo>
                    <a:pt x="464" y="290"/>
                  </a:lnTo>
                  <a:lnTo>
                    <a:pt x="488" y="310"/>
                  </a:lnTo>
                  <a:lnTo>
                    <a:pt x="516" y="333"/>
                  </a:lnTo>
                  <a:lnTo>
                    <a:pt x="546" y="358"/>
                  </a:lnTo>
                  <a:lnTo>
                    <a:pt x="576" y="385"/>
                  </a:lnTo>
                  <a:lnTo>
                    <a:pt x="609" y="414"/>
                  </a:lnTo>
                  <a:lnTo>
                    <a:pt x="644" y="448"/>
                  </a:lnTo>
                  <a:lnTo>
                    <a:pt x="682" y="483"/>
                  </a:lnTo>
                  <a:lnTo>
                    <a:pt x="725" y="523"/>
                  </a:lnTo>
                  <a:lnTo>
                    <a:pt x="768" y="566"/>
                  </a:lnTo>
                  <a:lnTo>
                    <a:pt x="818" y="615"/>
                  </a:lnTo>
                  <a:lnTo>
                    <a:pt x="869" y="666"/>
                  </a:lnTo>
                  <a:lnTo>
                    <a:pt x="925" y="724"/>
                  </a:lnTo>
                  <a:lnTo>
                    <a:pt x="984" y="784"/>
                  </a:lnTo>
                  <a:lnTo>
                    <a:pt x="1048" y="852"/>
                  </a:lnTo>
                  <a:lnTo>
                    <a:pt x="1116" y="925"/>
                  </a:lnTo>
                  <a:lnTo>
                    <a:pt x="1190" y="1003"/>
                  </a:lnTo>
                  <a:lnTo>
                    <a:pt x="1185" y="1009"/>
                  </a:lnTo>
                  <a:lnTo>
                    <a:pt x="1183" y="1013"/>
                  </a:lnTo>
                  <a:lnTo>
                    <a:pt x="1179" y="1016"/>
                  </a:lnTo>
                  <a:lnTo>
                    <a:pt x="1176" y="1020"/>
                  </a:lnTo>
                  <a:lnTo>
                    <a:pt x="1172" y="1023"/>
                  </a:lnTo>
                  <a:lnTo>
                    <a:pt x="1167" y="1030"/>
                  </a:lnTo>
                  <a:lnTo>
                    <a:pt x="1161" y="1038"/>
                  </a:lnTo>
                  <a:lnTo>
                    <a:pt x="1149" y="1051"/>
                  </a:lnTo>
                  <a:lnTo>
                    <a:pt x="1120" y="1016"/>
                  </a:lnTo>
                  <a:lnTo>
                    <a:pt x="1092" y="982"/>
                  </a:lnTo>
                  <a:lnTo>
                    <a:pt x="1068" y="952"/>
                  </a:lnTo>
                  <a:lnTo>
                    <a:pt x="1043" y="925"/>
                  </a:lnTo>
                  <a:lnTo>
                    <a:pt x="1022" y="899"/>
                  </a:lnTo>
                  <a:lnTo>
                    <a:pt x="1001" y="874"/>
                  </a:lnTo>
                  <a:lnTo>
                    <a:pt x="981" y="852"/>
                  </a:lnTo>
                  <a:lnTo>
                    <a:pt x="963" y="831"/>
                  </a:lnTo>
                  <a:lnTo>
                    <a:pt x="943" y="811"/>
                  </a:lnTo>
                  <a:lnTo>
                    <a:pt x="926" y="791"/>
                  </a:lnTo>
                  <a:lnTo>
                    <a:pt x="908" y="772"/>
                  </a:lnTo>
                  <a:lnTo>
                    <a:pt x="889" y="752"/>
                  </a:lnTo>
                  <a:lnTo>
                    <a:pt x="869" y="733"/>
                  </a:lnTo>
                  <a:lnTo>
                    <a:pt x="849" y="713"/>
                  </a:lnTo>
                  <a:lnTo>
                    <a:pt x="829" y="692"/>
                  </a:lnTo>
                  <a:lnTo>
                    <a:pt x="807" y="671"/>
                  </a:lnTo>
                  <a:lnTo>
                    <a:pt x="784" y="649"/>
                  </a:lnTo>
                  <a:lnTo>
                    <a:pt x="758" y="624"/>
                  </a:lnTo>
                  <a:lnTo>
                    <a:pt x="730" y="598"/>
                  </a:lnTo>
                  <a:lnTo>
                    <a:pt x="699" y="572"/>
                  </a:lnTo>
                  <a:lnTo>
                    <a:pt x="664" y="543"/>
                  </a:lnTo>
                  <a:lnTo>
                    <a:pt x="628" y="511"/>
                  </a:lnTo>
                  <a:lnTo>
                    <a:pt x="587" y="479"/>
                  </a:lnTo>
                  <a:lnTo>
                    <a:pt x="541" y="442"/>
                  </a:lnTo>
                  <a:lnTo>
                    <a:pt x="493" y="404"/>
                  </a:lnTo>
                  <a:lnTo>
                    <a:pt x="438" y="362"/>
                  </a:lnTo>
                  <a:lnTo>
                    <a:pt x="381" y="318"/>
                  </a:lnTo>
                  <a:lnTo>
                    <a:pt x="315" y="273"/>
                  </a:lnTo>
                  <a:lnTo>
                    <a:pt x="246" y="221"/>
                  </a:lnTo>
                  <a:lnTo>
                    <a:pt x="170" y="166"/>
                  </a:lnTo>
                  <a:lnTo>
                    <a:pt x="88" y="10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A9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35"/>
            <p:cNvSpPr>
              <a:spLocks/>
            </p:cNvSpPr>
            <p:nvPr/>
          </p:nvSpPr>
          <p:spPr bwMode="auto">
            <a:xfrm>
              <a:off x="4167" y="2509"/>
              <a:ext cx="394" cy="347"/>
            </a:xfrm>
            <a:custGeom>
              <a:avLst/>
              <a:gdLst>
                <a:gd name="T0" fmla="*/ 0 w 1182"/>
                <a:gd name="T1" fmla="*/ 0 h 1042"/>
                <a:gd name="T2" fmla="*/ 0 w 1182"/>
                <a:gd name="T3" fmla="*/ 0 h 1042"/>
                <a:gd name="T4" fmla="*/ 0 w 1182"/>
                <a:gd name="T5" fmla="*/ 0 h 1042"/>
                <a:gd name="T6" fmla="*/ 0 w 1182"/>
                <a:gd name="T7" fmla="*/ 0 h 1042"/>
                <a:gd name="T8" fmla="*/ 0 w 1182"/>
                <a:gd name="T9" fmla="*/ 0 h 1042"/>
                <a:gd name="T10" fmla="*/ 0 w 1182"/>
                <a:gd name="T11" fmla="*/ 0 h 1042"/>
                <a:gd name="T12" fmla="*/ 0 w 1182"/>
                <a:gd name="T13" fmla="*/ 0 h 1042"/>
                <a:gd name="T14" fmla="*/ 0 w 1182"/>
                <a:gd name="T15" fmla="*/ 0 h 1042"/>
                <a:gd name="T16" fmla="*/ 0 w 1182"/>
                <a:gd name="T17" fmla="*/ 0 h 1042"/>
                <a:gd name="T18" fmla="*/ 0 w 1182"/>
                <a:gd name="T19" fmla="*/ 0 h 1042"/>
                <a:gd name="T20" fmla="*/ 0 w 1182"/>
                <a:gd name="T21" fmla="*/ 0 h 1042"/>
                <a:gd name="T22" fmla="*/ 0 w 1182"/>
                <a:gd name="T23" fmla="*/ 0 h 1042"/>
                <a:gd name="T24" fmla="*/ 0 w 1182"/>
                <a:gd name="T25" fmla="*/ 0 h 1042"/>
                <a:gd name="T26" fmla="*/ 0 w 1182"/>
                <a:gd name="T27" fmla="*/ 0 h 1042"/>
                <a:gd name="T28" fmla="*/ 0 w 1182"/>
                <a:gd name="T29" fmla="*/ 0 h 1042"/>
                <a:gd name="T30" fmla="*/ 0 w 1182"/>
                <a:gd name="T31" fmla="*/ 0 h 1042"/>
                <a:gd name="T32" fmla="*/ 0 w 1182"/>
                <a:gd name="T33" fmla="*/ 0 h 1042"/>
                <a:gd name="T34" fmla="*/ 0 w 1182"/>
                <a:gd name="T35" fmla="*/ 0 h 1042"/>
                <a:gd name="T36" fmla="*/ 0 w 1182"/>
                <a:gd name="T37" fmla="*/ 0 h 1042"/>
                <a:gd name="T38" fmla="*/ 0 w 1182"/>
                <a:gd name="T39" fmla="*/ 0 h 1042"/>
                <a:gd name="T40" fmla="*/ 0 w 1182"/>
                <a:gd name="T41" fmla="*/ 0 h 1042"/>
                <a:gd name="T42" fmla="*/ 0 w 1182"/>
                <a:gd name="T43" fmla="*/ 0 h 1042"/>
                <a:gd name="T44" fmla="*/ 0 w 1182"/>
                <a:gd name="T45" fmla="*/ 0 h 1042"/>
                <a:gd name="T46" fmla="*/ 0 w 1182"/>
                <a:gd name="T47" fmla="*/ 0 h 1042"/>
                <a:gd name="T48" fmla="*/ 0 w 1182"/>
                <a:gd name="T49" fmla="*/ 0 h 1042"/>
                <a:gd name="T50" fmla="*/ 0 w 1182"/>
                <a:gd name="T51" fmla="*/ 0 h 1042"/>
                <a:gd name="T52" fmla="*/ 0 w 1182"/>
                <a:gd name="T53" fmla="*/ 0 h 1042"/>
                <a:gd name="T54" fmla="*/ 0 w 1182"/>
                <a:gd name="T55" fmla="*/ 0 h 1042"/>
                <a:gd name="T56" fmla="*/ 0 w 1182"/>
                <a:gd name="T57" fmla="*/ 0 h 1042"/>
                <a:gd name="T58" fmla="*/ 0 w 1182"/>
                <a:gd name="T59" fmla="*/ 0 h 1042"/>
                <a:gd name="T60" fmla="*/ 0 w 1182"/>
                <a:gd name="T61" fmla="*/ 0 h 1042"/>
                <a:gd name="T62" fmla="*/ 0 w 1182"/>
                <a:gd name="T63" fmla="*/ 0 h 1042"/>
                <a:gd name="T64" fmla="*/ 0 w 1182"/>
                <a:gd name="T65" fmla="*/ 0 h 1042"/>
                <a:gd name="T66" fmla="*/ 0 w 1182"/>
                <a:gd name="T67" fmla="*/ 0 h 1042"/>
                <a:gd name="T68" fmla="*/ 0 w 1182"/>
                <a:gd name="T69" fmla="*/ 0 h 1042"/>
                <a:gd name="T70" fmla="*/ 0 w 1182"/>
                <a:gd name="T71" fmla="*/ 0 h 1042"/>
                <a:gd name="T72" fmla="*/ 0 w 1182"/>
                <a:gd name="T73" fmla="*/ 0 h 1042"/>
                <a:gd name="T74" fmla="*/ 0 w 1182"/>
                <a:gd name="T75" fmla="*/ 0 h 1042"/>
                <a:gd name="T76" fmla="*/ 0 w 1182"/>
                <a:gd name="T77" fmla="*/ 0 h 1042"/>
                <a:gd name="T78" fmla="*/ 0 w 1182"/>
                <a:gd name="T79" fmla="*/ 0 h 1042"/>
                <a:gd name="T80" fmla="*/ 0 w 1182"/>
                <a:gd name="T81" fmla="*/ 0 h 10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82"/>
                <a:gd name="T124" fmla="*/ 0 h 1042"/>
                <a:gd name="T125" fmla="*/ 1182 w 1182"/>
                <a:gd name="T126" fmla="*/ 1042 h 10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82" h="1042">
                  <a:moveTo>
                    <a:pt x="0" y="37"/>
                  </a:moveTo>
                  <a:lnTo>
                    <a:pt x="4" y="34"/>
                  </a:lnTo>
                  <a:lnTo>
                    <a:pt x="6" y="32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0" y="15"/>
                  </a:lnTo>
                  <a:lnTo>
                    <a:pt x="25" y="8"/>
                  </a:lnTo>
                  <a:lnTo>
                    <a:pt x="34" y="0"/>
                  </a:lnTo>
                  <a:lnTo>
                    <a:pt x="72" y="25"/>
                  </a:lnTo>
                  <a:lnTo>
                    <a:pt x="109" y="47"/>
                  </a:lnTo>
                  <a:lnTo>
                    <a:pt x="143" y="68"/>
                  </a:lnTo>
                  <a:lnTo>
                    <a:pt x="173" y="88"/>
                  </a:lnTo>
                  <a:lnTo>
                    <a:pt x="201" y="106"/>
                  </a:lnTo>
                  <a:lnTo>
                    <a:pt x="228" y="124"/>
                  </a:lnTo>
                  <a:lnTo>
                    <a:pt x="254" y="141"/>
                  </a:lnTo>
                  <a:lnTo>
                    <a:pt x="277" y="157"/>
                  </a:lnTo>
                  <a:lnTo>
                    <a:pt x="299" y="172"/>
                  </a:lnTo>
                  <a:lnTo>
                    <a:pt x="320" y="188"/>
                  </a:lnTo>
                  <a:lnTo>
                    <a:pt x="344" y="203"/>
                  </a:lnTo>
                  <a:lnTo>
                    <a:pt x="365" y="219"/>
                  </a:lnTo>
                  <a:lnTo>
                    <a:pt x="387" y="237"/>
                  </a:lnTo>
                  <a:lnTo>
                    <a:pt x="410" y="253"/>
                  </a:lnTo>
                  <a:lnTo>
                    <a:pt x="432" y="270"/>
                  </a:lnTo>
                  <a:lnTo>
                    <a:pt x="457" y="290"/>
                  </a:lnTo>
                  <a:lnTo>
                    <a:pt x="482" y="310"/>
                  </a:lnTo>
                  <a:lnTo>
                    <a:pt x="510" y="333"/>
                  </a:lnTo>
                  <a:lnTo>
                    <a:pt x="537" y="357"/>
                  </a:lnTo>
                  <a:lnTo>
                    <a:pt x="570" y="384"/>
                  </a:lnTo>
                  <a:lnTo>
                    <a:pt x="603" y="414"/>
                  </a:lnTo>
                  <a:lnTo>
                    <a:pt x="638" y="446"/>
                  </a:lnTo>
                  <a:lnTo>
                    <a:pt x="677" y="483"/>
                  </a:lnTo>
                  <a:lnTo>
                    <a:pt x="717" y="521"/>
                  </a:lnTo>
                  <a:lnTo>
                    <a:pt x="762" y="565"/>
                  </a:lnTo>
                  <a:lnTo>
                    <a:pt x="810" y="614"/>
                  </a:lnTo>
                  <a:lnTo>
                    <a:pt x="862" y="665"/>
                  </a:lnTo>
                  <a:lnTo>
                    <a:pt x="917" y="721"/>
                  </a:lnTo>
                  <a:lnTo>
                    <a:pt x="976" y="785"/>
                  </a:lnTo>
                  <a:lnTo>
                    <a:pt x="1040" y="852"/>
                  </a:lnTo>
                  <a:lnTo>
                    <a:pt x="1109" y="924"/>
                  </a:lnTo>
                  <a:lnTo>
                    <a:pt x="1182" y="1004"/>
                  </a:lnTo>
                  <a:lnTo>
                    <a:pt x="1179" y="1007"/>
                  </a:lnTo>
                  <a:lnTo>
                    <a:pt x="1178" y="1010"/>
                  </a:lnTo>
                  <a:lnTo>
                    <a:pt x="1174" y="1013"/>
                  </a:lnTo>
                  <a:lnTo>
                    <a:pt x="1172" y="1015"/>
                  </a:lnTo>
                  <a:lnTo>
                    <a:pt x="1169" y="1019"/>
                  </a:lnTo>
                  <a:lnTo>
                    <a:pt x="1166" y="1025"/>
                  </a:lnTo>
                  <a:lnTo>
                    <a:pt x="1159" y="1031"/>
                  </a:lnTo>
                  <a:lnTo>
                    <a:pt x="1150" y="1042"/>
                  </a:lnTo>
                  <a:lnTo>
                    <a:pt x="1121" y="1006"/>
                  </a:lnTo>
                  <a:lnTo>
                    <a:pt x="1092" y="975"/>
                  </a:lnTo>
                  <a:lnTo>
                    <a:pt x="1068" y="944"/>
                  </a:lnTo>
                  <a:lnTo>
                    <a:pt x="1044" y="916"/>
                  </a:lnTo>
                  <a:lnTo>
                    <a:pt x="1022" y="891"/>
                  </a:lnTo>
                  <a:lnTo>
                    <a:pt x="1000" y="868"/>
                  </a:lnTo>
                  <a:lnTo>
                    <a:pt x="981" y="843"/>
                  </a:lnTo>
                  <a:lnTo>
                    <a:pt x="962" y="822"/>
                  </a:lnTo>
                  <a:lnTo>
                    <a:pt x="943" y="803"/>
                  </a:lnTo>
                  <a:lnTo>
                    <a:pt x="925" y="783"/>
                  </a:lnTo>
                  <a:lnTo>
                    <a:pt x="907" y="763"/>
                  </a:lnTo>
                  <a:lnTo>
                    <a:pt x="889" y="744"/>
                  </a:lnTo>
                  <a:lnTo>
                    <a:pt x="869" y="724"/>
                  </a:lnTo>
                  <a:lnTo>
                    <a:pt x="850" y="704"/>
                  </a:lnTo>
                  <a:lnTo>
                    <a:pt x="830" y="683"/>
                  </a:lnTo>
                  <a:lnTo>
                    <a:pt x="808" y="662"/>
                  </a:lnTo>
                  <a:lnTo>
                    <a:pt x="783" y="638"/>
                  </a:lnTo>
                  <a:lnTo>
                    <a:pt x="757" y="615"/>
                  </a:lnTo>
                  <a:lnTo>
                    <a:pt x="729" y="590"/>
                  </a:lnTo>
                  <a:lnTo>
                    <a:pt x="697" y="562"/>
                  </a:lnTo>
                  <a:lnTo>
                    <a:pt x="665" y="533"/>
                  </a:lnTo>
                  <a:lnTo>
                    <a:pt x="626" y="503"/>
                  </a:lnTo>
                  <a:lnTo>
                    <a:pt x="585" y="470"/>
                  </a:lnTo>
                  <a:lnTo>
                    <a:pt x="541" y="434"/>
                  </a:lnTo>
                  <a:lnTo>
                    <a:pt x="491" y="396"/>
                  </a:lnTo>
                  <a:lnTo>
                    <a:pt x="437" y="355"/>
                  </a:lnTo>
                  <a:lnTo>
                    <a:pt x="379" y="310"/>
                  </a:lnTo>
                  <a:lnTo>
                    <a:pt x="315" y="262"/>
                  </a:lnTo>
                  <a:lnTo>
                    <a:pt x="245" y="212"/>
                  </a:lnTo>
                  <a:lnTo>
                    <a:pt x="171" y="158"/>
                  </a:lnTo>
                  <a:lnTo>
                    <a:pt x="88" y="10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D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36"/>
            <p:cNvSpPr>
              <a:spLocks/>
            </p:cNvSpPr>
            <p:nvPr/>
          </p:nvSpPr>
          <p:spPr bwMode="auto">
            <a:xfrm>
              <a:off x="4168" y="2509"/>
              <a:ext cx="393" cy="346"/>
            </a:xfrm>
            <a:custGeom>
              <a:avLst/>
              <a:gdLst>
                <a:gd name="T0" fmla="*/ 0 w 1177"/>
                <a:gd name="T1" fmla="*/ 0 h 1037"/>
                <a:gd name="T2" fmla="*/ 0 w 1177"/>
                <a:gd name="T3" fmla="*/ 0 h 1037"/>
                <a:gd name="T4" fmla="*/ 0 w 1177"/>
                <a:gd name="T5" fmla="*/ 0 h 1037"/>
                <a:gd name="T6" fmla="*/ 0 w 1177"/>
                <a:gd name="T7" fmla="*/ 0 h 1037"/>
                <a:gd name="T8" fmla="*/ 0 w 1177"/>
                <a:gd name="T9" fmla="*/ 0 h 1037"/>
                <a:gd name="T10" fmla="*/ 0 w 1177"/>
                <a:gd name="T11" fmla="*/ 0 h 1037"/>
                <a:gd name="T12" fmla="*/ 0 w 1177"/>
                <a:gd name="T13" fmla="*/ 0 h 1037"/>
                <a:gd name="T14" fmla="*/ 0 w 1177"/>
                <a:gd name="T15" fmla="*/ 0 h 1037"/>
                <a:gd name="T16" fmla="*/ 0 w 1177"/>
                <a:gd name="T17" fmla="*/ 0 h 1037"/>
                <a:gd name="T18" fmla="*/ 0 w 1177"/>
                <a:gd name="T19" fmla="*/ 0 h 1037"/>
                <a:gd name="T20" fmla="*/ 0 w 1177"/>
                <a:gd name="T21" fmla="*/ 0 h 1037"/>
                <a:gd name="T22" fmla="*/ 0 w 1177"/>
                <a:gd name="T23" fmla="*/ 0 h 1037"/>
                <a:gd name="T24" fmla="*/ 0 w 1177"/>
                <a:gd name="T25" fmla="*/ 0 h 1037"/>
                <a:gd name="T26" fmla="*/ 0 w 1177"/>
                <a:gd name="T27" fmla="*/ 0 h 1037"/>
                <a:gd name="T28" fmla="*/ 0 w 1177"/>
                <a:gd name="T29" fmla="*/ 0 h 1037"/>
                <a:gd name="T30" fmla="*/ 0 w 1177"/>
                <a:gd name="T31" fmla="*/ 0 h 1037"/>
                <a:gd name="T32" fmla="*/ 0 w 1177"/>
                <a:gd name="T33" fmla="*/ 0 h 1037"/>
                <a:gd name="T34" fmla="*/ 0 w 1177"/>
                <a:gd name="T35" fmla="*/ 0 h 1037"/>
                <a:gd name="T36" fmla="*/ 0 w 1177"/>
                <a:gd name="T37" fmla="*/ 0 h 1037"/>
                <a:gd name="T38" fmla="*/ 0 w 1177"/>
                <a:gd name="T39" fmla="*/ 0 h 1037"/>
                <a:gd name="T40" fmla="*/ 0 w 1177"/>
                <a:gd name="T41" fmla="*/ 0 h 1037"/>
                <a:gd name="T42" fmla="*/ 0 w 1177"/>
                <a:gd name="T43" fmla="*/ 0 h 1037"/>
                <a:gd name="T44" fmla="*/ 0 w 1177"/>
                <a:gd name="T45" fmla="*/ 0 h 1037"/>
                <a:gd name="T46" fmla="*/ 0 w 1177"/>
                <a:gd name="T47" fmla="*/ 0 h 1037"/>
                <a:gd name="T48" fmla="*/ 0 w 1177"/>
                <a:gd name="T49" fmla="*/ 0 h 1037"/>
                <a:gd name="T50" fmla="*/ 0 w 1177"/>
                <a:gd name="T51" fmla="*/ 0 h 1037"/>
                <a:gd name="T52" fmla="*/ 0 w 1177"/>
                <a:gd name="T53" fmla="*/ 0 h 1037"/>
                <a:gd name="T54" fmla="*/ 0 w 1177"/>
                <a:gd name="T55" fmla="*/ 0 h 1037"/>
                <a:gd name="T56" fmla="*/ 0 w 1177"/>
                <a:gd name="T57" fmla="*/ 0 h 1037"/>
                <a:gd name="T58" fmla="*/ 0 w 1177"/>
                <a:gd name="T59" fmla="*/ 0 h 1037"/>
                <a:gd name="T60" fmla="*/ 0 w 1177"/>
                <a:gd name="T61" fmla="*/ 0 h 1037"/>
                <a:gd name="T62" fmla="*/ 0 w 1177"/>
                <a:gd name="T63" fmla="*/ 0 h 1037"/>
                <a:gd name="T64" fmla="*/ 0 w 1177"/>
                <a:gd name="T65" fmla="*/ 0 h 1037"/>
                <a:gd name="T66" fmla="*/ 0 w 1177"/>
                <a:gd name="T67" fmla="*/ 0 h 1037"/>
                <a:gd name="T68" fmla="*/ 0 w 1177"/>
                <a:gd name="T69" fmla="*/ 0 h 1037"/>
                <a:gd name="T70" fmla="*/ 0 w 1177"/>
                <a:gd name="T71" fmla="*/ 0 h 1037"/>
                <a:gd name="T72" fmla="*/ 0 w 1177"/>
                <a:gd name="T73" fmla="*/ 0 h 1037"/>
                <a:gd name="T74" fmla="*/ 0 w 1177"/>
                <a:gd name="T75" fmla="*/ 0 h 1037"/>
                <a:gd name="T76" fmla="*/ 0 w 1177"/>
                <a:gd name="T77" fmla="*/ 0 h 1037"/>
                <a:gd name="T78" fmla="*/ 0 w 1177"/>
                <a:gd name="T79" fmla="*/ 0 h 1037"/>
                <a:gd name="T80" fmla="*/ 0 w 1177"/>
                <a:gd name="T81" fmla="*/ 0 h 10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77"/>
                <a:gd name="T124" fmla="*/ 0 h 1037"/>
                <a:gd name="T125" fmla="*/ 1177 w 1177"/>
                <a:gd name="T126" fmla="*/ 1037 h 10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77" h="1037">
                  <a:moveTo>
                    <a:pt x="0" y="32"/>
                  </a:moveTo>
                  <a:lnTo>
                    <a:pt x="3" y="27"/>
                  </a:lnTo>
                  <a:lnTo>
                    <a:pt x="5" y="25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1" y="17"/>
                  </a:lnTo>
                  <a:lnTo>
                    <a:pt x="15" y="13"/>
                  </a:lnTo>
                  <a:lnTo>
                    <a:pt x="20" y="7"/>
                  </a:lnTo>
                  <a:lnTo>
                    <a:pt x="26" y="0"/>
                  </a:lnTo>
                  <a:lnTo>
                    <a:pt x="66" y="25"/>
                  </a:lnTo>
                  <a:lnTo>
                    <a:pt x="102" y="47"/>
                  </a:lnTo>
                  <a:lnTo>
                    <a:pt x="135" y="68"/>
                  </a:lnTo>
                  <a:lnTo>
                    <a:pt x="167" y="88"/>
                  </a:lnTo>
                  <a:lnTo>
                    <a:pt x="195" y="107"/>
                  </a:lnTo>
                  <a:lnTo>
                    <a:pt x="221" y="125"/>
                  </a:lnTo>
                  <a:lnTo>
                    <a:pt x="246" y="141"/>
                  </a:lnTo>
                  <a:lnTo>
                    <a:pt x="270" y="157"/>
                  </a:lnTo>
                  <a:lnTo>
                    <a:pt x="293" y="172"/>
                  </a:lnTo>
                  <a:lnTo>
                    <a:pt x="314" y="189"/>
                  </a:lnTo>
                  <a:lnTo>
                    <a:pt x="338" y="205"/>
                  </a:lnTo>
                  <a:lnTo>
                    <a:pt x="359" y="220"/>
                  </a:lnTo>
                  <a:lnTo>
                    <a:pt x="380" y="237"/>
                  </a:lnTo>
                  <a:lnTo>
                    <a:pt x="402" y="253"/>
                  </a:lnTo>
                  <a:lnTo>
                    <a:pt x="426" y="271"/>
                  </a:lnTo>
                  <a:lnTo>
                    <a:pt x="449" y="291"/>
                  </a:lnTo>
                  <a:lnTo>
                    <a:pt x="475" y="312"/>
                  </a:lnTo>
                  <a:lnTo>
                    <a:pt x="503" y="334"/>
                  </a:lnTo>
                  <a:lnTo>
                    <a:pt x="531" y="358"/>
                  </a:lnTo>
                  <a:lnTo>
                    <a:pt x="562" y="386"/>
                  </a:lnTo>
                  <a:lnTo>
                    <a:pt x="597" y="415"/>
                  </a:lnTo>
                  <a:lnTo>
                    <a:pt x="632" y="448"/>
                  </a:lnTo>
                  <a:lnTo>
                    <a:pt x="670" y="483"/>
                  </a:lnTo>
                  <a:lnTo>
                    <a:pt x="711" y="523"/>
                  </a:lnTo>
                  <a:lnTo>
                    <a:pt x="756" y="567"/>
                  </a:lnTo>
                  <a:lnTo>
                    <a:pt x="804" y="614"/>
                  </a:lnTo>
                  <a:lnTo>
                    <a:pt x="855" y="667"/>
                  </a:lnTo>
                  <a:lnTo>
                    <a:pt x="910" y="724"/>
                  </a:lnTo>
                  <a:lnTo>
                    <a:pt x="970" y="785"/>
                  </a:lnTo>
                  <a:lnTo>
                    <a:pt x="1035" y="852"/>
                  </a:lnTo>
                  <a:lnTo>
                    <a:pt x="1104" y="924"/>
                  </a:lnTo>
                  <a:lnTo>
                    <a:pt x="1177" y="1004"/>
                  </a:lnTo>
                  <a:lnTo>
                    <a:pt x="1174" y="1008"/>
                  </a:lnTo>
                  <a:lnTo>
                    <a:pt x="1173" y="1009"/>
                  </a:lnTo>
                  <a:lnTo>
                    <a:pt x="1169" y="1012"/>
                  </a:lnTo>
                  <a:lnTo>
                    <a:pt x="1167" y="1014"/>
                  </a:lnTo>
                  <a:lnTo>
                    <a:pt x="1164" y="1018"/>
                  </a:lnTo>
                  <a:lnTo>
                    <a:pt x="1161" y="1023"/>
                  </a:lnTo>
                  <a:lnTo>
                    <a:pt x="1155" y="1029"/>
                  </a:lnTo>
                  <a:lnTo>
                    <a:pt x="1148" y="1037"/>
                  </a:lnTo>
                  <a:lnTo>
                    <a:pt x="1120" y="1002"/>
                  </a:lnTo>
                  <a:lnTo>
                    <a:pt x="1092" y="968"/>
                  </a:lnTo>
                  <a:lnTo>
                    <a:pt x="1066" y="940"/>
                  </a:lnTo>
                  <a:lnTo>
                    <a:pt x="1043" y="912"/>
                  </a:lnTo>
                  <a:lnTo>
                    <a:pt x="1020" y="885"/>
                  </a:lnTo>
                  <a:lnTo>
                    <a:pt x="1000" y="861"/>
                  </a:lnTo>
                  <a:lnTo>
                    <a:pt x="980" y="839"/>
                  </a:lnTo>
                  <a:lnTo>
                    <a:pt x="961" y="817"/>
                  </a:lnTo>
                  <a:lnTo>
                    <a:pt x="942" y="797"/>
                  </a:lnTo>
                  <a:lnTo>
                    <a:pt x="923" y="777"/>
                  </a:lnTo>
                  <a:lnTo>
                    <a:pt x="907" y="757"/>
                  </a:lnTo>
                  <a:lnTo>
                    <a:pt x="888" y="738"/>
                  </a:lnTo>
                  <a:lnTo>
                    <a:pt x="868" y="718"/>
                  </a:lnTo>
                  <a:lnTo>
                    <a:pt x="848" y="698"/>
                  </a:lnTo>
                  <a:lnTo>
                    <a:pt x="828" y="677"/>
                  </a:lnTo>
                  <a:lnTo>
                    <a:pt x="806" y="656"/>
                  </a:lnTo>
                  <a:lnTo>
                    <a:pt x="783" y="634"/>
                  </a:lnTo>
                  <a:lnTo>
                    <a:pt x="756" y="609"/>
                  </a:lnTo>
                  <a:lnTo>
                    <a:pt x="729" y="584"/>
                  </a:lnTo>
                  <a:lnTo>
                    <a:pt x="696" y="558"/>
                  </a:lnTo>
                  <a:lnTo>
                    <a:pt x="663" y="528"/>
                  </a:lnTo>
                  <a:lnTo>
                    <a:pt x="627" y="497"/>
                  </a:lnTo>
                  <a:lnTo>
                    <a:pt x="586" y="464"/>
                  </a:lnTo>
                  <a:lnTo>
                    <a:pt x="540" y="428"/>
                  </a:lnTo>
                  <a:lnTo>
                    <a:pt x="492" y="389"/>
                  </a:lnTo>
                  <a:lnTo>
                    <a:pt x="437" y="348"/>
                  </a:lnTo>
                  <a:lnTo>
                    <a:pt x="380" y="305"/>
                  </a:lnTo>
                  <a:lnTo>
                    <a:pt x="314" y="258"/>
                  </a:lnTo>
                  <a:lnTo>
                    <a:pt x="246" y="206"/>
                  </a:lnTo>
                  <a:lnTo>
                    <a:pt x="170" y="152"/>
                  </a:lnTo>
                  <a:lnTo>
                    <a:pt x="88" y="9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D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37"/>
            <p:cNvSpPr>
              <a:spLocks/>
            </p:cNvSpPr>
            <p:nvPr/>
          </p:nvSpPr>
          <p:spPr bwMode="auto">
            <a:xfrm>
              <a:off x="4170" y="2510"/>
              <a:ext cx="389" cy="343"/>
            </a:xfrm>
            <a:custGeom>
              <a:avLst/>
              <a:gdLst>
                <a:gd name="T0" fmla="*/ 0 w 1169"/>
                <a:gd name="T1" fmla="*/ 0 h 1029"/>
                <a:gd name="T2" fmla="*/ 0 w 1169"/>
                <a:gd name="T3" fmla="*/ 0 h 1029"/>
                <a:gd name="T4" fmla="*/ 0 w 1169"/>
                <a:gd name="T5" fmla="*/ 0 h 1029"/>
                <a:gd name="T6" fmla="*/ 0 w 1169"/>
                <a:gd name="T7" fmla="*/ 0 h 1029"/>
                <a:gd name="T8" fmla="*/ 0 w 1169"/>
                <a:gd name="T9" fmla="*/ 0 h 1029"/>
                <a:gd name="T10" fmla="*/ 0 w 1169"/>
                <a:gd name="T11" fmla="*/ 0 h 1029"/>
                <a:gd name="T12" fmla="*/ 0 w 1169"/>
                <a:gd name="T13" fmla="*/ 0 h 1029"/>
                <a:gd name="T14" fmla="*/ 0 w 1169"/>
                <a:gd name="T15" fmla="*/ 0 h 1029"/>
                <a:gd name="T16" fmla="*/ 0 w 1169"/>
                <a:gd name="T17" fmla="*/ 0 h 1029"/>
                <a:gd name="T18" fmla="*/ 0 w 1169"/>
                <a:gd name="T19" fmla="*/ 0 h 1029"/>
                <a:gd name="T20" fmla="*/ 0 w 1169"/>
                <a:gd name="T21" fmla="*/ 0 h 1029"/>
                <a:gd name="T22" fmla="*/ 0 w 1169"/>
                <a:gd name="T23" fmla="*/ 0 h 1029"/>
                <a:gd name="T24" fmla="*/ 0 w 1169"/>
                <a:gd name="T25" fmla="*/ 0 h 1029"/>
                <a:gd name="T26" fmla="*/ 0 w 1169"/>
                <a:gd name="T27" fmla="*/ 0 h 1029"/>
                <a:gd name="T28" fmla="*/ 0 w 1169"/>
                <a:gd name="T29" fmla="*/ 0 h 1029"/>
                <a:gd name="T30" fmla="*/ 0 w 1169"/>
                <a:gd name="T31" fmla="*/ 0 h 1029"/>
                <a:gd name="T32" fmla="*/ 0 w 1169"/>
                <a:gd name="T33" fmla="*/ 0 h 1029"/>
                <a:gd name="T34" fmla="*/ 0 w 1169"/>
                <a:gd name="T35" fmla="*/ 0 h 1029"/>
                <a:gd name="T36" fmla="*/ 0 w 1169"/>
                <a:gd name="T37" fmla="*/ 0 h 1029"/>
                <a:gd name="T38" fmla="*/ 0 w 1169"/>
                <a:gd name="T39" fmla="*/ 0 h 1029"/>
                <a:gd name="T40" fmla="*/ 0 w 1169"/>
                <a:gd name="T41" fmla="*/ 0 h 1029"/>
                <a:gd name="T42" fmla="*/ 0 w 1169"/>
                <a:gd name="T43" fmla="*/ 0 h 1029"/>
                <a:gd name="T44" fmla="*/ 0 w 1169"/>
                <a:gd name="T45" fmla="*/ 0 h 1029"/>
                <a:gd name="T46" fmla="*/ 0 w 1169"/>
                <a:gd name="T47" fmla="*/ 0 h 1029"/>
                <a:gd name="T48" fmla="*/ 0 w 1169"/>
                <a:gd name="T49" fmla="*/ 0 h 1029"/>
                <a:gd name="T50" fmla="*/ 0 w 1169"/>
                <a:gd name="T51" fmla="*/ 0 h 1029"/>
                <a:gd name="T52" fmla="*/ 0 w 1169"/>
                <a:gd name="T53" fmla="*/ 0 h 1029"/>
                <a:gd name="T54" fmla="*/ 0 w 1169"/>
                <a:gd name="T55" fmla="*/ 0 h 1029"/>
                <a:gd name="T56" fmla="*/ 0 w 1169"/>
                <a:gd name="T57" fmla="*/ 0 h 1029"/>
                <a:gd name="T58" fmla="*/ 0 w 1169"/>
                <a:gd name="T59" fmla="*/ 0 h 1029"/>
                <a:gd name="T60" fmla="*/ 0 w 1169"/>
                <a:gd name="T61" fmla="*/ 0 h 1029"/>
                <a:gd name="T62" fmla="*/ 0 w 1169"/>
                <a:gd name="T63" fmla="*/ 0 h 1029"/>
                <a:gd name="T64" fmla="*/ 0 w 1169"/>
                <a:gd name="T65" fmla="*/ 0 h 1029"/>
                <a:gd name="T66" fmla="*/ 0 w 1169"/>
                <a:gd name="T67" fmla="*/ 0 h 1029"/>
                <a:gd name="T68" fmla="*/ 0 w 1169"/>
                <a:gd name="T69" fmla="*/ 0 h 1029"/>
                <a:gd name="T70" fmla="*/ 0 w 1169"/>
                <a:gd name="T71" fmla="*/ 0 h 1029"/>
                <a:gd name="T72" fmla="*/ 0 w 1169"/>
                <a:gd name="T73" fmla="*/ 0 h 1029"/>
                <a:gd name="T74" fmla="*/ 0 w 1169"/>
                <a:gd name="T75" fmla="*/ 0 h 1029"/>
                <a:gd name="T76" fmla="*/ 0 w 1169"/>
                <a:gd name="T77" fmla="*/ 0 h 1029"/>
                <a:gd name="T78" fmla="*/ 0 w 1169"/>
                <a:gd name="T79" fmla="*/ 0 h 1029"/>
                <a:gd name="T80" fmla="*/ 0 w 1169"/>
                <a:gd name="T81" fmla="*/ 0 h 10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9"/>
                <a:gd name="T124" fmla="*/ 0 h 1029"/>
                <a:gd name="T125" fmla="*/ 1169 w 1169"/>
                <a:gd name="T126" fmla="*/ 1029 h 10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9" h="1029">
                  <a:moveTo>
                    <a:pt x="0" y="24"/>
                  </a:moveTo>
                  <a:lnTo>
                    <a:pt x="2" y="22"/>
                  </a:lnTo>
                  <a:lnTo>
                    <a:pt x="6" y="20"/>
                  </a:lnTo>
                  <a:lnTo>
                    <a:pt x="7" y="18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7" y="8"/>
                  </a:lnTo>
                  <a:lnTo>
                    <a:pt x="21" y="0"/>
                  </a:lnTo>
                  <a:lnTo>
                    <a:pt x="61" y="25"/>
                  </a:lnTo>
                  <a:lnTo>
                    <a:pt x="97" y="49"/>
                  </a:lnTo>
                  <a:lnTo>
                    <a:pt x="131" y="69"/>
                  </a:lnTo>
                  <a:lnTo>
                    <a:pt x="162" y="88"/>
                  </a:lnTo>
                  <a:lnTo>
                    <a:pt x="191" y="107"/>
                  </a:lnTo>
                  <a:lnTo>
                    <a:pt x="217" y="126"/>
                  </a:lnTo>
                  <a:lnTo>
                    <a:pt x="242" y="142"/>
                  </a:lnTo>
                  <a:lnTo>
                    <a:pt x="266" y="157"/>
                  </a:lnTo>
                  <a:lnTo>
                    <a:pt x="288" y="174"/>
                  </a:lnTo>
                  <a:lnTo>
                    <a:pt x="310" y="189"/>
                  </a:lnTo>
                  <a:lnTo>
                    <a:pt x="332" y="205"/>
                  </a:lnTo>
                  <a:lnTo>
                    <a:pt x="352" y="221"/>
                  </a:lnTo>
                  <a:lnTo>
                    <a:pt x="376" y="237"/>
                  </a:lnTo>
                  <a:lnTo>
                    <a:pt x="397" y="255"/>
                  </a:lnTo>
                  <a:lnTo>
                    <a:pt x="421" y="271"/>
                  </a:lnTo>
                  <a:lnTo>
                    <a:pt x="444" y="291"/>
                  </a:lnTo>
                  <a:lnTo>
                    <a:pt x="470" y="311"/>
                  </a:lnTo>
                  <a:lnTo>
                    <a:pt x="497" y="333"/>
                  </a:lnTo>
                  <a:lnTo>
                    <a:pt x="526" y="359"/>
                  </a:lnTo>
                  <a:lnTo>
                    <a:pt x="556" y="385"/>
                  </a:lnTo>
                  <a:lnTo>
                    <a:pt x="589" y="415"/>
                  </a:lnTo>
                  <a:lnTo>
                    <a:pt x="625" y="447"/>
                  </a:lnTo>
                  <a:lnTo>
                    <a:pt x="664" y="484"/>
                  </a:lnTo>
                  <a:lnTo>
                    <a:pt x="706" y="524"/>
                  </a:lnTo>
                  <a:lnTo>
                    <a:pt x="750" y="567"/>
                  </a:lnTo>
                  <a:lnTo>
                    <a:pt x="797" y="614"/>
                  </a:lnTo>
                  <a:lnTo>
                    <a:pt x="849" y="666"/>
                  </a:lnTo>
                  <a:lnTo>
                    <a:pt x="904" y="724"/>
                  </a:lnTo>
                  <a:lnTo>
                    <a:pt x="964" y="786"/>
                  </a:lnTo>
                  <a:lnTo>
                    <a:pt x="1027" y="853"/>
                  </a:lnTo>
                  <a:lnTo>
                    <a:pt x="1096" y="927"/>
                  </a:lnTo>
                  <a:lnTo>
                    <a:pt x="1169" y="1006"/>
                  </a:lnTo>
                  <a:lnTo>
                    <a:pt x="1168" y="1007"/>
                  </a:lnTo>
                  <a:lnTo>
                    <a:pt x="1165" y="1010"/>
                  </a:lnTo>
                  <a:lnTo>
                    <a:pt x="1163" y="1011"/>
                  </a:lnTo>
                  <a:lnTo>
                    <a:pt x="1162" y="1012"/>
                  </a:lnTo>
                  <a:lnTo>
                    <a:pt x="1160" y="1015"/>
                  </a:lnTo>
                  <a:lnTo>
                    <a:pt x="1157" y="1020"/>
                  </a:lnTo>
                  <a:lnTo>
                    <a:pt x="1153" y="1023"/>
                  </a:lnTo>
                  <a:lnTo>
                    <a:pt x="1148" y="1029"/>
                  </a:lnTo>
                  <a:lnTo>
                    <a:pt x="1118" y="994"/>
                  </a:lnTo>
                  <a:lnTo>
                    <a:pt x="1090" y="962"/>
                  </a:lnTo>
                  <a:lnTo>
                    <a:pt x="1066" y="932"/>
                  </a:lnTo>
                  <a:lnTo>
                    <a:pt x="1041" y="904"/>
                  </a:lnTo>
                  <a:lnTo>
                    <a:pt x="1020" y="878"/>
                  </a:lnTo>
                  <a:lnTo>
                    <a:pt x="999" y="853"/>
                  </a:lnTo>
                  <a:lnTo>
                    <a:pt x="979" y="831"/>
                  </a:lnTo>
                  <a:lnTo>
                    <a:pt x="960" y="810"/>
                  </a:lnTo>
                  <a:lnTo>
                    <a:pt x="943" y="790"/>
                  </a:lnTo>
                  <a:lnTo>
                    <a:pt x="924" y="770"/>
                  </a:lnTo>
                  <a:lnTo>
                    <a:pt x="906" y="751"/>
                  </a:lnTo>
                  <a:lnTo>
                    <a:pt x="888" y="731"/>
                  </a:lnTo>
                  <a:lnTo>
                    <a:pt x="869" y="713"/>
                  </a:lnTo>
                  <a:lnTo>
                    <a:pt x="849" y="693"/>
                  </a:lnTo>
                  <a:lnTo>
                    <a:pt x="829" y="672"/>
                  </a:lnTo>
                  <a:lnTo>
                    <a:pt x="807" y="650"/>
                  </a:lnTo>
                  <a:lnTo>
                    <a:pt x="782" y="628"/>
                  </a:lnTo>
                  <a:lnTo>
                    <a:pt x="758" y="604"/>
                  </a:lnTo>
                  <a:lnTo>
                    <a:pt x="728" y="578"/>
                  </a:lnTo>
                  <a:lnTo>
                    <a:pt x="698" y="551"/>
                  </a:lnTo>
                  <a:lnTo>
                    <a:pt x="664" y="522"/>
                  </a:lnTo>
                  <a:lnTo>
                    <a:pt x="627" y="490"/>
                  </a:lnTo>
                  <a:lnTo>
                    <a:pt x="586" y="458"/>
                  </a:lnTo>
                  <a:lnTo>
                    <a:pt x="542" y="422"/>
                  </a:lnTo>
                  <a:lnTo>
                    <a:pt x="492" y="384"/>
                  </a:lnTo>
                  <a:lnTo>
                    <a:pt x="439" y="342"/>
                  </a:lnTo>
                  <a:lnTo>
                    <a:pt x="379" y="298"/>
                  </a:lnTo>
                  <a:lnTo>
                    <a:pt x="316" y="250"/>
                  </a:lnTo>
                  <a:lnTo>
                    <a:pt x="246" y="200"/>
                  </a:lnTo>
                  <a:lnTo>
                    <a:pt x="171" y="145"/>
                  </a:lnTo>
                  <a:lnTo>
                    <a:pt x="89" y="8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D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38"/>
            <p:cNvSpPr>
              <a:spLocks/>
            </p:cNvSpPr>
            <p:nvPr/>
          </p:nvSpPr>
          <p:spPr bwMode="auto">
            <a:xfrm>
              <a:off x="4172" y="2511"/>
              <a:ext cx="387" cy="341"/>
            </a:xfrm>
            <a:custGeom>
              <a:avLst/>
              <a:gdLst>
                <a:gd name="T0" fmla="*/ 0 w 1162"/>
                <a:gd name="T1" fmla="*/ 0 h 1024"/>
                <a:gd name="T2" fmla="*/ 0 w 1162"/>
                <a:gd name="T3" fmla="*/ 0 h 1024"/>
                <a:gd name="T4" fmla="*/ 0 w 1162"/>
                <a:gd name="T5" fmla="*/ 0 h 1024"/>
                <a:gd name="T6" fmla="*/ 0 w 1162"/>
                <a:gd name="T7" fmla="*/ 0 h 1024"/>
                <a:gd name="T8" fmla="*/ 0 w 1162"/>
                <a:gd name="T9" fmla="*/ 0 h 1024"/>
                <a:gd name="T10" fmla="*/ 0 w 1162"/>
                <a:gd name="T11" fmla="*/ 0 h 1024"/>
                <a:gd name="T12" fmla="*/ 0 w 1162"/>
                <a:gd name="T13" fmla="*/ 0 h 1024"/>
                <a:gd name="T14" fmla="*/ 0 w 1162"/>
                <a:gd name="T15" fmla="*/ 0 h 1024"/>
                <a:gd name="T16" fmla="*/ 0 w 1162"/>
                <a:gd name="T17" fmla="*/ 0 h 1024"/>
                <a:gd name="T18" fmla="*/ 0 w 1162"/>
                <a:gd name="T19" fmla="*/ 0 h 1024"/>
                <a:gd name="T20" fmla="*/ 0 w 1162"/>
                <a:gd name="T21" fmla="*/ 0 h 1024"/>
                <a:gd name="T22" fmla="*/ 0 w 1162"/>
                <a:gd name="T23" fmla="*/ 0 h 1024"/>
                <a:gd name="T24" fmla="*/ 0 w 1162"/>
                <a:gd name="T25" fmla="*/ 0 h 1024"/>
                <a:gd name="T26" fmla="*/ 0 w 1162"/>
                <a:gd name="T27" fmla="*/ 0 h 1024"/>
                <a:gd name="T28" fmla="*/ 0 w 1162"/>
                <a:gd name="T29" fmla="*/ 0 h 1024"/>
                <a:gd name="T30" fmla="*/ 0 w 1162"/>
                <a:gd name="T31" fmla="*/ 0 h 1024"/>
                <a:gd name="T32" fmla="*/ 0 w 1162"/>
                <a:gd name="T33" fmla="*/ 0 h 1024"/>
                <a:gd name="T34" fmla="*/ 0 w 1162"/>
                <a:gd name="T35" fmla="*/ 0 h 1024"/>
                <a:gd name="T36" fmla="*/ 0 w 1162"/>
                <a:gd name="T37" fmla="*/ 0 h 1024"/>
                <a:gd name="T38" fmla="*/ 0 w 1162"/>
                <a:gd name="T39" fmla="*/ 0 h 1024"/>
                <a:gd name="T40" fmla="*/ 0 w 1162"/>
                <a:gd name="T41" fmla="*/ 0 h 1024"/>
                <a:gd name="T42" fmla="*/ 0 w 1162"/>
                <a:gd name="T43" fmla="*/ 0 h 1024"/>
                <a:gd name="T44" fmla="*/ 0 w 1162"/>
                <a:gd name="T45" fmla="*/ 0 h 1024"/>
                <a:gd name="T46" fmla="*/ 0 w 1162"/>
                <a:gd name="T47" fmla="*/ 0 h 1024"/>
                <a:gd name="T48" fmla="*/ 0 w 1162"/>
                <a:gd name="T49" fmla="*/ 0 h 1024"/>
                <a:gd name="T50" fmla="*/ 0 w 1162"/>
                <a:gd name="T51" fmla="*/ 0 h 1024"/>
                <a:gd name="T52" fmla="*/ 0 w 1162"/>
                <a:gd name="T53" fmla="*/ 0 h 1024"/>
                <a:gd name="T54" fmla="*/ 0 w 1162"/>
                <a:gd name="T55" fmla="*/ 0 h 1024"/>
                <a:gd name="T56" fmla="*/ 0 w 1162"/>
                <a:gd name="T57" fmla="*/ 0 h 1024"/>
                <a:gd name="T58" fmla="*/ 0 w 1162"/>
                <a:gd name="T59" fmla="*/ 0 h 1024"/>
                <a:gd name="T60" fmla="*/ 0 w 1162"/>
                <a:gd name="T61" fmla="*/ 0 h 1024"/>
                <a:gd name="T62" fmla="*/ 0 w 1162"/>
                <a:gd name="T63" fmla="*/ 0 h 1024"/>
                <a:gd name="T64" fmla="*/ 0 w 1162"/>
                <a:gd name="T65" fmla="*/ 0 h 1024"/>
                <a:gd name="T66" fmla="*/ 0 w 1162"/>
                <a:gd name="T67" fmla="*/ 0 h 1024"/>
                <a:gd name="T68" fmla="*/ 0 w 1162"/>
                <a:gd name="T69" fmla="*/ 0 h 1024"/>
                <a:gd name="T70" fmla="*/ 0 w 1162"/>
                <a:gd name="T71" fmla="*/ 0 h 1024"/>
                <a:gd name="T72" fmla="*/ 0 w 1162"/>
                <a:gd name="T73" fmla="*/ 0 h 1024"/>
                <a:gd name="T74" fmla="*/ 0 w 1162"/>
                <a:gd name="T75" fmla="*/ 0 h 1024"/>
                <a:gd name="T76" fmla="*/ 0 w 1162"/>
                <a:gd name="T77" fmla="*/ 0 h 1024"/>
                <a:gd name="T78" fmla="*/ 0 w 1162"/>
                <a:gd name="T79" fmla="*/ 0 h 1024"/>
                <a:gd name="T80" fmla="*/ 0 w 1162"/>
                <a:gd name="T81" fmla="*/ 0 h 10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2"/>
                <a:gd name="T124" fmla="*/ 0 h 1024"/>
                <a:gd name="T125" fmla="*/ 1162 w 1162"/>
                <a:gd name="T126" fmla="*/ 1024 h 10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2" h="1024">
                  <a:moveTo>
                    <a:pt x="0" y="18"/>
                  </a:moveTo>
                  <a:lnTo>
                    <a:pt x="2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55" y="24"/>
                  </a:lnTo>
                  <a:lnTo>
                    <a:pt x="91" y="47"/>
                  </a:lnTo>
                  <a:lnTo>
                    <a:pt x="124" y="70"/>
                  </a:lnTo>
                  <a:lnTo>
                    <a:pt x="155" y="90"/>
                  </a:lnTo>
                  <a:lnTo>
                    <a:pt x="182" y="109"/>
                  </a:lnTo>
                  <a:lnTo>
                    <a:pt x="210" y="125"/>
                  </a:lnTo>
                  <a:lnTo>
                    <a:pt x="235" y="143"/>
                  </a:lnTo>
                  <a:lnTo>
                    <a:pt x="259" y="158"/>
                  </a:lnTo>
                  <a:lnTo>
                    <a:pt x="281" y="174"/>
                  </a:lnTo>
                  <a:lnTo>
                    <a:pt x="303" y="191"/>
                  </a:lnTo>
                  <a:lnTo>
                    <a:pt x="324" y="205"/>
                  </a:lnTo>
                  <a:lnTo>
                    <a:pt x="346" y="220"/>
                  </a:lnTo>
                  <a:lnTo>
                    <a:pt x="369" y="237"/>
                  </a:lnTo>
                  <a:lnTo>
                    <a:pt x="390" y="255"/>
                  </a:lnTo>
                  <a:lnTo>
                    <a:pt x="413" y="272"/>
                  </a:lnTo>
                  <a:lnTo>
                    <a:pt x="437" y="291"/>
                  </a:lnTo>
                  <a:lnTo>
                    <a:pt x="462" y="311"/>
                  </a:lnTo>
                  <a:lnTo>
                    <a:pt x="489" y="334"/>
                  </a:lnTo>
                  <a:lnTo>
                    <a:pt x="519" y="359"/>
                  </a:lnTo>
                  <a:lnTo>
                    <a:pt x="549" y="385"/>
                  </a:lnTo>
                  <a:lnTo>
                    <a:pt x="582" y="414"/>
                  </a:lnTo>
                  <a:lnTo>
                    <a:pt x="618" y="447"/>
                  </a:lnTo>
                  <a:lnTo>
                    <a:pt x="657" y="483"/>
                  </a:lnTo>
                  <a:lnTo>
                    <a:pt x="699" y="523"/>
                  </a:lnTo>
                  <a:lnTo>
                    <a:pt x="742" y="566"/>
                  </a:lnTo>
                  <a:lnTo>
                    <a:pt x="789" y="615"/>
                  </a:lnTo>
                  <a:lnTo>
                    <a:pt x="841" y="667"/>
                  </a:lnTo>
                  <a:lnTo>
                    <a:pt x="897" y="724"/>
                  </a:lnTo>
                  <a:lnTo>
                    <a:pt x="956" y="786"/>
                  </a:lnTo>
                  <a:lnTo>
                    <a:pt x="1020" y="854"/>
                  </a:lnTo>
                  <a:lnTo>
                    <a:pt x="1088" y="926"/>
                  </a:lnTo>
                  <a:lnTo>
                    <a:pt x="1162" y="1005"/>
                  </a:lnTo>
                  <a:lnTo>
                    <a:pt x="1159" y="1006"/>
                  </a:lnTo>
                  <a:lnTo>
                    <a:pt x="1158" y="1008"/>
                  </a:lnTo>
                  <a:lnTo>
                    <a:pt x="1157" y="1009"/>
                  </a:lnTo>
                  <a:lnTo>
                    <a:pt x="1156" y="1010"/>
                  </a:lnTo>
                  <a:lnTo>
                    <a:pt x="1154" y="1012"/>
                  </a:lnTo>
                  <a:lnTo>
                    <a:pt x="1153" y="1014"/>
                  </a:lnTo>
                  <a:lnTo>
                    <a:pt x="1149" y="1019"/>
                  </a:lnTo>
                  <a:lnTo>
                    <a:pt x="1145" y="1024"/>
                  </a:lnTo>
                  <a:lnTo>
                    <a:pt x="1116" y="988"/>
                  </a:lnTo>
                  <a:lnTo>
                    <a:pt x="1088" y="956"/>
                  </a:lnTo>
                  <a:lnTo>
                    <a:pt x="1063" y="925"/>
                  </a:lnTo>
                  <a:lnTo>
                    <a:pt x="1041" y="897"/>
                  </a:lnTo>
                  <a:lnTo>
                    <a:pt x="1019" y="871"/>
                  </a:lnTo>
                  <a:lnTo>
                    <a:pt x="999" y="847"/>
                  </a:lnTo>
                  <a:lnTo>
                    <a:pt x="979" y="824"/>
                  </a:lnTo>
                  <a:lnTo>
                    <a:pt x="960" y="803"/>
                  </a:lnTo>
                  <a:lnTo>
                    <a:pt x="941" y="783"/>
                  </a:lnTo>
                  <a:lnTo>
                    <a:pt x="923" y="764"/>
                  </a:lnTo>
                  <a:lnTo>
                    <a:pt x="905" y="744"/>
                  </a:lnTo>
                  <a:lnTo>
                    <a:pt x="886" y="724"/>
                  </a:lnTo>
                  <a:lnTo>
                    <a:pt x="868" y="705"/>
                  </a:lnTo>
                  <a:lnTo>
                    <a:pt x="848" y="685"/>
                  </a:lnTo>
                  <a:lnTo>
                    <a:pt x="827" y="664"/>
                  </a:lnTo>
                  <a:lnTo>
                    <a:pt x="804" y="643"/>
                  </a:lnTo>
                  <a:lnTo>
                    <a:pt x="781" y="621"/>
                  </a:lnTo>
                  <a:lnTo>
                    <a:pt x="755" y="596"/>
                  </a:lnTo>
                  <a:lnTo>
                    <a:pt x="727" y="570"/>
                  </a:lnTo>
                  <a:lnTo>
                    <a:pt x="698" y="544"/>
                  </a:lnTo>
                  <a:lnTo>
                    <a:pt x="662" y="515"/>
                  </a:lnTo>
                  <a:lnTo>
                    <a:pt x="626" y="483"/>
                  </a:lnTo>
                  <a:lnTo>
                    <a:pt x="585" y="451"/>
                  </a:lnTo>
                  <a:lnTo>
                    <a:pt x="541" y="414"/>
                  </a:lnTo>
                  <a:lnTo>
                    <a:pt x="491" y="377"/>
                  </a:lnTo>
                  <a:lnTo>
                    <a:pt x="438" y="336"/>
                  </a:lnTo>
                  <a:lnTo>
                    <a:pt x="379" y="290"/>
                  </a:lnTo>
                  <a:lnTo>
                    <a:pt x="315" y="245"/>
                  </a:lnTo>
                  <a:lnTo>
                    <a:pt x="246" y="193"/>
                  </a:lnTo>
                  <a:lnTo>
                    <a:pt x="170" y="139"/>
                  </a:lnTo>
                  <a:lnTo>
                    <a:pt x="88" y="8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1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39"/>
            <p:cNvSpPr>
              <a:spLocks/>
            </p:cNvSpPr>
            <p:nvPr/>
          </p:nvSpPr>
          <p:spPr bwMode="auto">
            <a:xfrm>
              <a:off x="4173" y="2511"/>
              <a:ext cx="386" cy="339"/>
            </a:xfrm>
            <a:custGeom>
              <a:avLst/>
              <a:gdLst>
                <a:gd name="T0" fmla="*/ 0 w 1159"/>
                <a:gd name="T1" fmla="*/ 0 h 1017"/>
                <a:gd name="T2" fmla="*/ 0 w 1159"/>
                <a:gd name="T3" fmla="*/ 0 h 1017"/>
                <a:gd name="T4" fmla="*/ 0 w 1159"/>
                <a:gd name="T5" fmla="*/ 0 h 1017"/>
                <a:gd name="T6" fmla="*/ 0 w 1159"/>
                <a:gd name="T7" fmla="*/ 0 h 1017"/>
                <a:gd name="T8" fmla="*/ 0 w 1159"/>
                <a:gd name="T9" fmla="*/ 0 h 1017"/>
                <a:gd name="T10" fmla="*/ 0 w 1159"/>
                <a:gd name="T11" fmla="*/ 0 h 1017"/>
                <a:gd name="T12" fmla="*/ 0 w 1159"/>
                <a:gd name="T13" fmla="*/ 0 h 1017"/>
                <a:gd name="T14" fmla="*/ 0 w 1159"/>
                <a:gd name="T15" fmla="*/ 0 h 1017"/>
                <a:gd name="T16" fmla="*/ 0 w 1159"/>
                <a:gd name="T17" fmla="*/ 0 h 1017"/>
                <a:gd name="T18" fmla="*/ 0 w 1159"/>
                <a:gd name="T19" fmla="*/ 0 h 1017"/>
                <a:gd name="T20" fmla="*/ 0 w 1159"/>
                <a:gd name="T21" fmla="*/ 0 h 1017"/>
                <a:gd name="T22" fmla="*/ 0 w 1159"/>
                <a:gd name="T23" fmla="*/ 0 h 1017"/>
                <a:gd name="T24" fmla="*/ 0 w 1159"/>
                <a:gd name="T25" fmla="*/ 0 h 1017"/>
                <a:gd name="T26" fmla="*/ 0 w 1159"/>
                <a:gd name="T27" fmla="*/ 0 h 1017"/>
                <a:gd name="T28" fmla="*/ 0 w 1159"/>
                <a:gd name="T29" fmla="*/ 0 h 1017"/>
                <a:gd name="T30" fmla="*/ 0 w 1159"/>
                <a:gd name="T31" fmla="*/ 0 h 1017"/>
                <a:gd name="T32" fmla="*/ 0 w 1159"/>
                <a:gd name="T33" fmla="*/ 0 h 1017"/>
                <a:gd name="T34" fmla="*/ 0 w 1159"/>
                <a:gd name="T35" fmla="*/ 0 h 1017"/>
                <a:gd name="T36" fmla="*/ 0 w 1159"/>
                <a:gd name="T37" fmla="*/ 0 h 1017"/>
                <a:gd name="T38" fmla="*/ 0 w 1159"/>
                <a:gd name="T39" fmla="*/ 0 h 1017"/>
                <a:gd name="T40" fmla="*/ 0 w 1159"/>
                <a:gd name="T41" fmla="*/ 0 h 1017"/>
                <a:gd name="T42" fmla="*/ 0 w 1159"/>
                <a:gd name="T43" fmla="*/ 0 h 1017"/>
                <a:gd name="T44" fmla="*/ 0 w 1159"/>
                <a:gd name="T45" fmla="*/ 0 h 1017"/>
                <a:gd name="T46" fmla="*/ 0 w 1159"/>
                <a:gd name="T47" fmla="*/ 0 h 1017"/>
                <a:gd name="T48" fmla="*/ 0 w 1159"/>
                <a:gd name="T49" fmla="*/ 0 h 1017"/>
                <a:gd name="T50" fmla="*/ 0 w 1159"/>
                <a:gd name="T51" fmla="*/ 0 h 1017"/>
                <a:gd name="T52" fmla="*/ 0 w 1159"/>
                <a:gd name="T53" fmla="*/ 0 h 1017"/>
                <a:gd name="T54" fmla="*/ 0 w 1159"/>
                <a:gd name="T55" fmla="*/ 0 h 1017"/>
                <a:gd name="T56" fmla="*/ 0 w 1159"/>
                <a:gd name="T57" fmla="*/ 0 h 1017"/>
                <a:gd name="T58" fmla="*/ 0 w 1159"/>
                <a:gd name="T59" fmla="*/ 0 h 1017"/>
                <a:gd name="T60" fmla="*/ 0 w 1159"/>
                <a:gd name="T61" fmla="*/ 0 h 1017"/>
                <a:gd name="T62" fmla="*/ 0 w 1159"/>
                <a:gd name="T63" fmla="*/ 0 h 1017"/>
                <a:gd name="T64" fmla="*/ 0 w 1159"/>
                <a:gd name="T65" fmla="*/ 0 h 1017"/>
                <a:gd name="T66" fmla="*/ 0 w 1159"/>
                <a:gd name="T67" fmla="*/ 0 h 1017"/>
                <a:gd name="T68" fmla="*/ 0 w 1159"/>
                <a:gd name="T69" fmla="*/ 0 h 1017"/>
                <a:gd name="T70" fmla="*/ 0 w 1159"/>
                <a:gd name="T71" fmla="*/ 0 h 1017"/>
                <a:gd name="T72" fmla="*/ 0 w 1159"/>
                <a:gd name="T73" fmla="*/ 0 h 10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9"/>
                <a:gd name="T112" fmla="*/ 0 h 1017"/>
                <a:gd name="T113" fmla="*/ 1159 w 1159"/>
                <a:gd name="T114" fmla="*/ 1017 h 10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9" h="1017">
                  <a:moveTo>
                    <a:pt x="0" y="10"/>
                  </a:moveTo>
                  <a:lnTo>
                    <a:pt x="3" y="8"/>
                  </a:lnTo>
                  <a:lnTo>
                    <a:pt x="4" y="6"/>
                  </a:lnTo>
                  <a:lnTo>
                    <a:pt x="7" y="2"/>
                  </a:lnTo>
                  <a:lnTo>
                    <a:pt x="8" y="0"/>
                  </a:lnTo>
                  <a:lnTo>
                    <a:pt x="50" y="27"/>
                  </a:lnTo>
                  <a:lnTo>
                    <a:pt x="91" y="53"/>
                  </a:lnTo>
                  <a:lnTo>
                    <a:pt x="130" y="80"/>
                  </a:lnTo>
                  <a:lnTo>
                    <a:pt x="172" y="107"/>
                  </a:lnTo>
                  <a:lnTo>
                    <a:pt x="210" y="133"/>
                  </a:lnTo>
                  <a:lnTo>
                    <a:pt x="250" y="160"/>
                  </a:lnTo>
                  <a:lnTo>
                    <a:pt x="289" y="187"/>
                  </a:lnTo>
                  <a:lnTo>
                    <a:pt x="328" y="217"/>
                  </a:lnTo>
                  <a:lnTo>
                    <a:pt x="367" y="245"/>
                  </a:lnTo>
                  <a:lnTo>
                    <a:pt x="404" y="274"/>
                  </a:lnTo>
                  <a:lnTo>
                    <a:pt x="443" y="302"/>
                  </a:lnTo>
                  <a:lnTo>
                    <a:pt x="481" y="331"/>
                  </a:lnTo>
                  <a:lnTo>
                    <a:pt x="517" y="362"/>
                  </a:lnTo>
                  <a:lnTo>
                    <a:pt x="555" y="391"/>
                  </a:lnTo>
                  <a:lnTo>
                    <a:pt x="591" y="423"/>
                  </a:lnTo>
                  <a:lnTo>
                    <a:pt x="627" y="453"/>
                  </a:lnTo>
                  <a:lnTo>
                    <a:pt x="662" y="485"/>
                  </a:lnTo>
                  <a:lnTo>
                    <a:pt x="698" y="516"/>
                  </a:lnTo>
                  <a:lnTo>
                    <a:pt x="732" y="549"/>
                  </a:lnTo>
                  <a:lnTo>
                    <a:pt x="766" y="583"/>
                  </a:lnTo>
                  <a:lnTo>
                    <a:pt x="801" y="616"/>
                  </a:lnTo>
                  <a:lnTo>
                    <a:pt x="835" y="650"/>
                  </a:lnTo>
                  <a:lnTo>
                    <a:pt x="868" y="684"/>
                  </a:lnTo>
                  <a:lnTo>
                    <a:pt x="903" y="719"/>
                  </a:lnTo>
                  <a:lnTo>
                    <a:pt x="935" y="753"/>
                  </a:lnTo>
                  <a:lnTo>
                    <a:pt x="968" y="788"/>
                  </a:lnTo>
                  <a:lnTo>
                    <a:pt x="1001" y="824"/>
                  </a:lnTo>
                  <a:lnTo>
                    <a:pt x="1032" y="860"/>
                  </a:lnTo>
                  <a:lnTo>
                    <a:pt x="1064" y="896"/>
                  </a:lnTo>
                  <a:lnTo>
                    <a:pt x="1095" y="931"/>
                  </a:lnTo>
                  <a:lnTo>
                    <a:pt x="1126" y="969"/>
                  </a:lnTo>
                  <a:lnTo>
                    <a:pt x="1159" y="1005"/>
                  </a:lnTo>
                  <a:lnTo>
                    <a:pt x="1155" y="1008"/>
                  </a:lnTo>
                  <a:lnTo>
                    <a:pt x="1153" y="1011"/>
                  </a:lnTo>
                  <a:lnTo>
                    <a:pt x="1150" y="1013"/>
                  </a:lnTo>
                  <a:lnTo>
                    <a:pt x="1148" y="1017"/>
                  </a:lnTo>
                  <a:lnTo>
                    <a:pt x="1117" y="979"/>
                  </a:lnTo>
                  <a:lnTo>
                    <a:pt x="1085" y="942"/>
                  </a:lnTo>
                  <a:lnTo>
                    <a:pt x="1053" y="907"/>
                  </a:lnTo>
                  <a:lnTo>
                    <a:pt x="1022" y="870"/>
                  </a:lnTo>
                  <a:lnTo>
                    <a:pt x="990" y="835"/>
                  </a:lnTo>
                  <a:lnTo>
                    <a:pt x="958" y="800"/>
                  </a:lnTo>
                  <a:lnTo>
                    <a:pt x="925" y="764"/>
                  </a:lnTo>
                  <a:lnTo>
                    <a:pt x="893" y="730"/>
                  </a:lnTo>
                  <a:lnTo>
                    <a:pt x="860" y="695"/>
                  </a:lnTo>
                  <a:lnTo>
                    <a:pt x="826" y="661"/>
                  </a:lnTo>
                  <a:lnTo>
                    <a:pt x="792" y="628"/>
                  </a:lnTo>
                  <a:lnTo>
                    <a:pt x="758" y="594"/>
                  </a:lnTo>
                  <a:lnTo>
                    <a:pt x="723" y="562"/>
                  </a:lnTo>
                  <a:lnTo>
                    <a:pt x="689" y="528"/>
                  </a:lnTo>
                  <a:lnTo>
                    <a:pt x="654" y="497"/>
                  </a:lnTo>
                  <a:lnTo>
                    <a:pt x="618" y="465"/>
                  </a:lnTo>
                  <a:lnTo>
                    <a:pt x="582" y="433"/>
                  </a:lnTo>
                  <a:lnTo>
                    <a:pt x="545" y="403"/>
                  </a:lnTo>
                  <a:lnTo>
                    <a:pt x="507" y="373"/>
                  </a:lnTo>
                  <a:lnTo>
                    <a:pt x="471" y="342"/>
                  </a:lnTo>
                  <a:lnTo>
                    <a:pt x="434" y="314"/>
                  </a:lnTo>
                  <a:lnTo>
                    <a:pt x="395" y="284"/>
                  </a:lnTo>
                  <a:lnTo>
                    <a:pt x="358" y="255"/>
                  </a:lnTo>
                  <a:lnTo>
                    <a:pt x="319" y="227"/>
                  </a:lnTo>
                  <a:lnTo>
                    <a:pt x="280" y="200"/>
                  </a:lnTo>
                  <a:lnTo>
                    <a:pt x="241" y="171"/>
                  </a:lnTo>
                  <a:lnTo>
                    <a:pt x="202" y="144"/>
                  </a:lnTo>
                  <a:lnTo>
                    <a:pt x="162" y="116"/>
                  </a:lnTo>
                  <a:lnTo>
                    <a:pt x="122" y="90"/>
                  </a:lnTo>
                  <a:lnTo>
                    <a:pt x="81" y="63"/>
                  </a:lnTo>
                  <a:lnTo>
                    <a:pt x="41" y="3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40"/>
            <p:cNvSpPr>
              <a:spLocks/>
            </p:cNvSpPr>
            <p:nvPr/>
          </p:nvSpPr>
          <p:spPr bwMode="auto">
            <a:xfrm>
              <a:off x="4163" y="2525"/>
              <a:ext cx="384" cy="336"/>
            </a:xfrm>
            <a:custGeom>
              <a:avLst/>
              <a:gdLst>
                <a:gd name="T0" fmla="*/ 0 w 1150"/>
                <a:gd name="T1" fmla="*/ 0 h 1008"/>
                <a:gd name="T2" fmla="*/ 0 w 1150"/>
                <a:gd name="T3" fmla="*/ 0 h 1008"/>
                <a:gd name="T4" fmla="*/ 0 w 1150"/>
                <a:gd name="T5" fmla="*/ 0 h 1008"/>
                <a:gd name="T6" fmla="*/ 0 w 1150"/>
                <a:gd name="T7" fmla="*/ 0 h 1008"/>
                <a:gd name="T8" fmla="*/ 0 w 1150"/>
                <a:gd name="T9" fmla="*/ 0 h 1008"/>
                <a:gd name="T10" fmla="*/ 0 w 1150"/>
                <a:gd name="T11" fmla="*/ 0 h 1008"/>
                <a:gd name="T12" fmla="*/ 0 w 1150"/>
                <a:gd name="T13" fmla="*/ 0 h 1008"/>
                <a:gd name="T14" fmla="*/ 0 w 1150"/>
                <a:gd name="T15" fmla="*/ 0 h 1008"/>
                <a:gd name="T16" fmla="*/ 0 w 1150"/>
                <a:gd name="T17" fmla="*/ 0 h 1008"/>
                <a:gd name="T18" fmla="*/ 0 w 1150"/>
                <a:gd name="T19" fmla="*/ 0 h 1008"/>
                <a:gd name="T20" fmla="*/ 0 w 1150"/>
                <a:gd name="T21" fmla="*/ 0 h 1008"/>
                <a:gd name="T22" fmla="*/ 0 w 1150"/>
                <a:gd name="T23" fmla="*/ 0 h 1008"/>
                <a:gd name="T24" fmla="*/ 0 w 1150"/>
                <a:gd name="T25" fmla="*/ 0 h 1008"/>
                <a:gd name="T26" fmla="*/ 0 w 1150"/>
                <a:gd name="T27" fmla="*/ 0 h 1008"/>
                <a:gd name="T28" fmla="*/ 0 w 1150"/>
                <a:gd name="T29" fmla="*/ 0 h 1008"/>
                <a:gd name="T30" fmla="*/ 0 w 1150"/>
                <a:gd name="T31" fmla="*/ 0 h 1008"/>
                <a:gd name="T32" fmla="*/ 0 w 1150"/>
                <a:gd name="T33" fmla="*/ 0 h 1008"/>
                <a:gd name="T34" fmla="*/ 0 w 1150"/>
                <a:gd name="T35" fmla="*/ 0 h 1008"/>
                <a:gd name="T36" fmla="*/ 0 w 1150"/>
                <a:gd name="T37" fmla="*/ 0 h 1008"/>
                <a:gd name="T38" fmla="*/ 0 w 1150"/>
                <a:gd name="T39" fmla="*/ 0 h 1008"/>
                <a:gd name="T40" fmla="*/ 0 w 1150"/>
                <a:gd name="T41" fmla="*/ 0 h 1008"/>
                <a:gd name="T42" fmla="*/ 0 w 1150"/>
                <a:gd name="T43" fmla="*/ 0 h 1008"/>
                <a:gd name="T44" fmla="*/ 0 w 1150"/>
                <a:gd name="T45" fmla="*/ 0 h 1008"/>
                <a:gd name="T46" fmla="*/ 0 w 1150"/>
                <a:gd name="T47" fmla="*/ 0 h 1008"/>
                <a:gd name="T48" fmla="*/ 0 w 1150"/>
                <a:gd name="T49" fmla="*/ 0 h 1008"/>
                <a:gd name="T50" fmla="*/ 0 w 1150"/>
                <a:gd name="T51" fmla="*/ 0 h 1008"/>
                <a:gd name="T52" fmla="*/ 0 w 1150"/>
                <a:gd name="T53" fmla="*/ 0 h 1008"/>
                <a:gd name="T54" fmla="*/ 0 w 1150"/>
                <a:gd name="T55" fmla="*/ 0 h 1008"/>
                <a:gd name="T56" fmla="*/ 0 w 1150"/>
                <a:gd name="T57" fmla="*/ 0 h 1008"/>
                <a:gd name="T58" fmla="*/ 0 w 1150"/>
                <a:gd name="T59" fmla="*/ 0 h 1008"/>
                <a:gd name="T60" fmla="*/ 0 w 1150"/>
                <a:gd name="T61" fmla="*/ 0 h 1008"/>
                <a:gd name="T62" fmla="*/ 0 w 1150"/>
                <a:gd name="T63" fmla="*/ 0 h 1008"/>
                <a:gd name="T64" fmla="*/ 0 w 1150"/>
                <a:gd name="T65" fmla="*/ 0 h 1008"/>
                <a:gd name="T66" fmla="*/ 0 w 1150"/>
                <a:gd name="T67" fmla="*/ 0 h 10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50"/>
                <a:gd name="T103" fmla="*/ 0 h 1008"/>
                <a:gd name="T104" fmla="*/ 1150 w 1150"/>
                <a:gd name="T105" fmla="*/ 1008 h 10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50" h="1008">
                  <a:moveTo>
                    <a:pt x="1150" y="998"/>
                  </a:moveTo>
                  <a:lnTo>
                    <a:pt x="1131" y="968"/>
                  </a:lnTo>
                  <a:lnTo>
                    <a:pt x="1108" y="937"/>
                  </a:lnTo>
                  <a:lnTo>
                    <a:pt x="1082" y="907"/>
                  </a:lnTo>
                  <a:lnTo>
                    <a:pt x="1056" y="874"/>
                  </a:lnTo>
                  <a:lnTo>
                    <a:pt x="1027" y="840"/>
                  </a:lnTo>
                  <a:lnTo>
                    <a:pt x="997" y="806"/>
                  </a:lnTo>
                  <a:lnTo>
                    <a:pt x="963" y="772"/>
                  </a:lnTo>
                  <a:lnTo>
                    <a:pt x="929" y="738"/>
                  </a:lnTo>
                  <a:lnTo>
                    <a:pt x="894" y="702"/>
                  </a:lnTo>
                  <a:lnTo>
                    <a:pt x="857" y="663"/>
                  </a:lnTo>
                  <a:lnTo>
                    <a:pt x="819" y="628"/>
                  </a:lnTo>
                  <a:lnTo>
                    <a:pt x="780" y="590"/>
                  </a:lnTo>
                  <a:lnTo>
                    <a:pt x="739" y="555"/>
                  </a:lnTo>
                  <a:lnTo>
                    <a:pt x="699" y="518"/>
                  </a:lnTo>
                  <a:lnTo>
                    <a:pt x="658" y="482"/>
                  </a:lnTo>
                  <a:lnTo>
                    <a:pt x="616" y="446"/>
                  </a:lnTo>
                  <a:lnTo>
                    <a:pt x="575" y="411"/>
                  </a:lnTo>
                  <a:lnTo>
                    <a:pt x="533" y="375"/>
                  </a:lnTo>
                  <a:lnTo>
                    <a:pt x="491" y="341"/>
                  </a:lnTo>
                  <a:lnTo>
                    <a:pt x="449" y="308"/>
                  </a:lnTo>
                  <a:lnTo>
                    <a:pt x="408" y="275"/>
                  </a:lnTo>
                  <a:lnTo>
                    <a:pt x="367" y="243"/>
                  </a:lnTo>
                  <a:lnTo>
                    <a:pt x="325" y="213"/>
                  </a:lnTo>
                  <a:lnTo>
                    <a:pt x="285" y="183"/>
                  </a:lnTo>
                  <a:lnTo>
                    <a:pt x="246" y="155"/>
                  </a:lnTo>
                  <a:lnTo>
                    <a:pt x="207" y="129"/>
                  </a:lnTo>
                  <a:lnTo>
                    <a:pt x="171" y="102"/>
                  </a:lnTo>
                  <a:lnTo>
                    <a:pt x="135" y="77"/>
                  </a:lnTo>
                  <a:lnTo>
                    <a:pt x="102" y="56"/>
                  </a:lnTo>
                  <a:lnTo>
                    <a:pt x="69" y="35"/>
                  </a:lnTo>
                  <a:lnTo>
                    <a:pt x="39" y="17"/>
                  </a:lnTo>
                  <a:lnTo>
                    <a:pt x="8" y="0"/>
                  </a:lnTo>
                  <a:lnTo>
                    <a:pt x="0" y="19"/>
                  </a:lnTo>
                  <a:lnTo>
                    <a:pt x="28" y="35"/>
                  </a:lnTo>
                  <a:lnTo>
                    <a:pt x="59" y="53"/>
                  </a:lnTo>
                  <a:lnTo>
                    <a:pt x="92" y="74"/>
                  </a:lnTo>
                  <a:lnTo>
                    <a:pt x="124" y="95"/>
                  </a:lnTo>
                  <a:lnTo>
                    <a:pt x="161" y="118"/>
                  </a:lnTo>
                  <a:lnTo>
                    <a:pt x="197" y="144"/>
                  </a:lnTo>
                  <a:lnTo>
                    <a:pt x="236" y="171"/>
                  </a:lnTo>
                  <a:lnTo>
                    <a:pt x="274" y="198"/>
                  </a:lnTo>
                  <a:lnTo>
                    <a:pt x="314" y="228"/>
                  </a:lnTo>
                  <a:lnTo>
                    <a:pt x="354" y="259"/>
                  </a:lnTo>
                  <a:lnTo>
                    <a:pt x="395" y="290"/>
                  </a:lnTo>
                  <a:lnTo>
                    <a:pt x="436" y="323"/>
                  </a:lnTo>
                  <a:lnTo>
                    <a:pt x="478" y="357"/>
                  </a:lnTo>
                  <a:lnTo>
                    <a:pt x="520" y="391"/>
                  </a:lnTo>
                  <a:lnTo>
                    <a:pt x="563" y="426"/>
                  </a:lnTo>
                  <a:lnTo>
                    <a:pt x="603" y="463"/>
                  </a:lnTo>
                  <a:lnTo>
                    <a:pt x="646" y="498"/>
                  </a:lnTo>
                  <a:lnTo>
                    <a:pt x="687" y="534"/>
                  </a:lnTo>
                  <a:lnTo>
                    <a:pt x="726" y="570"/>
                  </a:lnTo>
                  <a:lnTo>
                    <a:pt x="767" y="606"/>
                  </a:lnTo>
                  <a:lnTo>
                    <a:pt x="806" y="643"/>
                  </a:lnTo>
                  <a:lnTo>
                    <a:pt x="843" y="679"/>
                  </a:lnTo>
                  <a:lnTo>
                    <a:pt x="881" y="714"/>
                  </a:lnTo>
                  <a:lnTo>
                    <a:pt x="915" y="751"/>
                  </a:lnTo>
                  <a:lnTo>
                    <a:pt x="950" y="785"/>
                  </a:lnTo>
                  <a:lnTo>
                    <a:pt x="981" y="819"/>
                  </a:lnTo>
                  <a:lnTo>
                    <a:pt x="1012" y="854"/>
                  </a:lnTo>
                  <a:lnTo>
                    <a:pt x="1040" y="886"/>
                  </a:lnTo>
                  <a:lnTo>
                    <a:pt x="1067" y="919"/>
                  </a:lnTo>
                  <a:lnTo>
                    <a:pt x="1092" y="950"/>
                  </a:lnTo>
                  <a:lnTo>
                    <a:pt x="1115" y="979"/>
                  </a:lnTo>
                  <a:lnTo>
                    <a:pt x="1135" y="1008"/>
                  </a:lnTo>
                  <a:lnTo>
                    <a:pt x="1150" y="9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41"/>
            <p:cNvSpPr>
              <a:spLocks/>
            </p:cNvSpPr>
            <p:nvPr/>
          </p:nvSpPr>
          <p:spPr bwMode="auto">
            <a:xfrm>
              <a:off x="4161" y="2585"/>
              <a:ext cx="307" cy="217"/>
            </a:xfrm>
            <a:custGeom>
              <a:avLst/>
              <a:gdLst>
                <a:gd name="T0" fmla="*/ 0 w 919"/>
                <a:gd name="T1" fmla="*/ 0 h 651"/>
                <a:gd name="T2" fmla="*/ 0 w 919"/>
                <a:gd name="T3" fmla="*/ 0 h 651"/>
                <a:gd name="T4" fmla="*/ 0 w 919"/>
                <a:gd name="T5" fmla="*/ 0 h 651"/>
                <a:gd name="T6" fmla="*/ 0 w 919"/>
                <a:gd name="T7" fmla="*/ 0 h 651"/>
                <a:gd name="T8" fmla="*/ 0 w 919"/>
                <a:gd name="T9" fmla="*/ 0 h 651"/>
                <a:gd name="T10" fmla="*/ 0 w 919"/>
                <a:gd name="T11" fmla="*/ 0 h 651"/>
                <a:gd name="T12" fmla="*/ 0 w 919"/>
                <a:gd name="T13" fmla="*/ 0 h 651"/>
                <a:gd name="T14" fmla="*/ 0 w 919"/>
                <a:gd name="T15" fmla="*/ 0 h 651"/>
                <a:gd name="T16" fmla="*/ 0 w 919"/>
                <a:gd name="T17" fmla="*/ 0 h 651"/>
                <a:gd name="T18" fmla="*/ 0 w 919"/>
                <a:gd name="T19" fmla="*/ 0 h 651"/>
                <a:gd name="T20" fmla="*/ 0 w 919"/>
                <a:gd name="T21" fmla="*/ 0 h 651"/>
                <a:gd name="T22" fmla="*/ 0 w 919"/>
                <a:gd name="T23" fmla="*/ 0 h 651"/>
                <a:gd name="T24" fmla="*/ 0 w 919"/>
                <a:gd name="T25" fmla="*/ 0 h 651"/>
                <a:gd name="T26" fmla="*/ 0 w 919"/>
                <a:gd name="T27" fmla="*/ 0 h 651"/>
                <a:gd name="T28" fmla="*/ 0 w 919"/>
                <a:gd name="T29" fmla="*/ 0 h 651"/>
                <a:gd name="T30" fmla="*/ 0 w 919"/>
                <a:gd name="T31" fmla="*/ 0 h 651"/>
                <a:gd name="T32" fmla="*/ 0 w 919"/>
                <a:gd name="T33" fmla="*/ 0 h 651"/>
                <a:gd name="T34" fmla="*/ 0 w 919"/>
                <a:gd name="T35" fmla="*/ 0 h 651"/>
                <a:gd name="T36" fmla="*/ 0 w 919"/>
                <a:gd name="T37" fmla="*/ 0 h 651"/>
                <a:gd name="T38" fmla="*/ 0 w 919"/>
                <a:gd name="T39" fmla="*/ 0 h 651"/>
                <a:gd name="T40" fmla="*/ 0 w 919"/>
                <a:gd name="T41" fmla="*/ 0 h 651"/>
                <a:gd name="T42" fmla="*/ 0 w 919"/>
                <a:gd name="T43" fmla="*/ 0 h 651"/>
                <a:gd name="T44" fmla="*/ 0 w 919"/>
                <a:gd name="T45" fmla="*/ 0 h 651"/>
                <a:gd name="T46" fmla="*/ 0 w 919"/>
                <a:gd name="T47" fmla="*/ 0 h 651"/>
                <a:gd name="T48" fmla="*/ 0 w 919"/>
                <a:gd name="T49" fmla="*/ 0 h 651"/>
                <a:gd name="T50" fmla="*/ 0 w 919"/>
                <a:gd name="T51" fmla="*/ 0 h 651"/>
                <a:gd name="T52" fmla="*/ 0 w 919"/>
                <a:gd name="T53" fmla="*/ 0 h 651"/>
                <a:gd name="T54" fmla="*/ 0 w 919"/>
                <a:gd name="T55" fmla="*/ 0 h 651"/>
                <a:gd name="T56" fmla="*/ 0 w 919"/>
                <a:gd name="T57" fmla="*/ 0 h 651"/>
                <a:gd name="T58" fmla="*/ 0 w 919"/>
                <a:gd name="T59" fmla="*/ 0 h 651"/>
                <a:gd name="T60" fmla="*/ 0 w 919"/>
                <a:gd name="T61" fmla="*/ 0 h 651"/>
                <a:gd name="T62" fmla="*/ 0 w 919"/>
                <a:gd name="T63" fmla="*/ 0 h 651"/>
                <a:gd name="T64" fmla="*/ 0 w 919"/>
                <a:gd name="T65" fmla="*/ 0 h 6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651"/>
                <a:gd name="T101" fmla="*/ 919 w 919"/>
                <a:gd name="T102" fmla="*/ 651 h 6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651">
                  <a:moveTo>
                    <a:pt x="0" y="0"/>
                  </a:moveTo>
                  <a:lnTo>
                    <a:pt x="26" y="5"/>
                  </a:lnTo>
                  <a:lnTo>
                    <a:pt x="54" y="12"/>
                  </a:lnTo>
                  <a:lnTo>
                    <a:pt x="82" y="22"/>
                  </a:lnTo>
                  <a:lnTo>
                    <a:pt x="109" y="32"/>
                  </a:lnTo>
                  <a:lnTo>
                    <a:pt x="137" y="44"/>
                  </a:lnTo>
                  <a:lnTo>
                    <a:pt x="167" y="57"/>
                  </a:lnTo>
                  <a:lnTo>
                    <a:pt x="196" y="73"/>
                  </a:lnTo>
                  <a:lnTo>
                    <a:pt x="225" y="88"/>
                  </a:lnTo>
                  <a:lnTo>
                    <a:pt x="256" y="106"/>
                  </a:lnTo>
                  <a:lnTo>
                    <a:pt x="285" y="125"/>
                  </a:lnTo>
                  <a:lnTo>
                    <a:pt x="314" y="144"/>
                  </a:lnTo>
                  <a:lnTo>
                    <a:pt x="345" y="163"/>
                  </a:lnTo>
                  <a:lnTo>
                    <a:pt x="375" y="185"/>
                  </a:lnTo>
                  <a:lnTo>
                    <a:pt x="405" y="208"/>
                  </a:lnTo>
                  <a:lnTo>
                    <a:pt x="436" y="231"/>
                  </a:lnTo>
                  <a:lnTo>
                    <a:pt x="467" y="253"/>
                  </a:lnTo>
                  <a:lnTo>
                    <a:pt x="497" y="279"/>
                  </a:lnTo>
                  <a:lnTo>
                    <a:pt x="527" y="303"/>
                  </a:lnTo>
                  <a:lnTo>
                    <a:pt x="557" y="327"/>
                  </a:lnTo>
                  <a:lnTo>
                    <a:pt x="587" y="353"/>
                  </a:lnTo>
                  <a:lnTo>
                    <a:pt x="618" y="377"/>
                  </a:lnTo>
                  <a:lnTo>
                    <a:pt x="647" y="404"/>
                  </a:lnTo>
                  <a:lnTo>
                    <a:pt x="675" y="429"/>
                  </a:lnTo>
                  <a:lnTo>
                    <a:pt x="704" y="456"/>
                  </a:lnTo>
                  <a:lnTo>
                    <a:pt x="732" y="481"/>
                  </a:lnTo>
                  <a:lnTo>
                    <a:pt x="762" y="506"/>
                  </a:lnTo>
                  <a:lnTo>
                    <a:pt x="789" y="531"/>
                  </a:lnTo>
                  <a:lnTo>
                    <a:pt x="815" y="557"/>
                  </a:lnTo>
                  <a:lnTo>
                    <a:pt x="844" y="580"/>
                  </a:lnTo>
                  <a:lnTo>
                    <a:pt x="869" y="604"/>
                  </a:lnTo>
                  <a:lnTo>
                    <a:pt x="895" y="627"/>
                  </a:lnTo>
                  <a:lnTo>
                    <a:pt x="919" y="65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42"/>
            <p:cNvSpPr>
              <a:spLocks/>
            </p:cNvSpPr>
            <p:nvPr/>
          </p:nvSpPr>
          <p:spPr bwMode="auto">
            <a:xfrm>
              <a:off x="4161" y="2600"/>
              <a:ext cx="303" cy="210"/>
            </a:xfrm>
            <a:custGeom>
              <a:avLst/>
              <a:gdLst>
                <a:gd name="T0" fmla="*/ 0 w 908"/>
                <a:gd name="T1" fmla="*/ 0 h 628"/>
                <a:gd name="T2" fmla="*/ 0 w 908"/>
                <a:gd name="T3" fmla="*/ 0 h 628"/>
                <a:gd name="T4" fmla="*/ 0 w 908"/>
                <a:gd name="T5" fmla="*/ 0 h 628"/>
                <a:gd name="T6" fmla="*/ 0 w 908"/>
                <a:gd name="T7" fmla="*/ 0 h 628"/>
                <a:gd name="T8" fmla="*/ 0 w 908"/>
                <a:gd name="T9" fmla="*/ 0 h 628"/>
                <a:gd name="T10" fmla="*/ 0 w 908"/>
                <a:gd name="T11" fmla="*/ 0 h 628"/>
                <a:gd name="T12" fmla="*/ 0 w 908"/>
                <a:gd name="T13" fmla="*/ 0 h 628"/>
                <a:gd name="T14" fmla="*/ 0 w 908"/>
                <a:gd name="T15" fmla="*/ 0 h 628"/>
                <a:gd name="T16" fmla="*/ 0 w 908"/>
                <a:gd name="T17" fmla="*/ 0 h 628"/>
                <a:gd name="T18" fmla="*/ 0 w 908"/>
                <a:gd name="T19" fmla="*/ 0 h 628"/>
                <a:gd name="T20" fmla="*/ 0 w 908"/>
                <a:gd name="T21" fmla="*/ 0 h 628"/>
                <a:gd name="T22" fmla="*/ 0 w 908"/>
                <a:gd name="T23" fmla="*/ 0 h 628"/>
                <a:gd name="T24" fmla="*/ 0 w 908"/>
                <a:gd name="T25" fmla="*/ 0 h 628"/>
                <a:gd name="T26" fmla="*/ 0 w 908"/>
                <a:gd name="T27" fmla="*/ 0 h 628"/>
                <a:gd name="T28" fmla="*/ 0 w 908"/>
                <a:gd name="T29" fmla="*/ 0 h 628"/>
                <a:gd name="T30" fmla="*/ 0 w 908"/>
                <a:gd name="T31" fmla="*/ 0 h 628"/>
                <a:gd name="T32" fmla="*/ 0 w 908"/>
                <a:gd name="T33" fmla="*/ 0 h 628"/>
                <a:gd name="T34" fmla="*/ 0 w 908"/>
                <a:gd name="T35" fmla="*/ 0 h 628"/>
                <a:gd name="T36" fmla="*/ 0 w 908"/>
                <a:gd name="T37" fmla="*/ 0 h 628"/>
                <a:gd name="T38" fmla="*/ 0 w 908"/>
                <a:gd name="T39" fmla="*/ 0 h 628"/>
                <a:gd name="T40" fmla="*/ 0 w 908"/>
                <a:gd name="T41" fmla="*/ 0 h 628"/>
                <a:gd name="T42" fmla="*/ 0 w 908"/>
                <a:gd name="T43" fmla="*/ 0 h 628"/>
                <a:gd name="T44" fmla="*/ 0 w 908"/>
                <a:gd name="T45" fmla="*/ 0 h 628"/>
                <a:gd name="T46" fmla="*/ 0 w 908"/>
                <a:gd name="T47" fmla="*/ 0 h 628"/>
                <a:gd name="T48" fmla="*/ 0 w 908"/>
                <a:gd name="T49" fmla="*/ 0 h 628"/>
                <a:gd name="T50" fmla="*/ 0 w 908"/>
                <a:gd name="T51" fmla="*/ 0 h 628"/>
                <a:gd name="T52" fmla="*/ 0 w 908"/>
                <a:gd name="T53" fmla="*/ 0 h 628"/>
                <a:gd name="T54" fmla="*/ 0 w 908"/>
                <a:gd name="T55" fmla="*/ 0 h 628"/>
                <a:gd name="T56" fmla="*/ 0 w 908"/>
                <a:gd name="T57" fmla="*/ 0 h 628"/>
                <a:gd name="T58" fmla="*/ 0 w 908"/>
                <a:gd name="T59" fmla="*/ 0 h 628"/>
                <a:gd name="T60" fmla="*/ 0 w 908"/>
                <a:gd name="T61" fmla="*/ 0 h 628"/>
                <a:gd name="T62" fmla="*/ 0 w 908"/>
                <a:gd name="T63" fmla="*/ 0 h 628"/>
                <a:gd name="T64" fmla="*/ 0 w 908"/>
                <a:gd name="T65" fmla="*/ 0 h 6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8"/>
                <a:gd name="T100" fmla="*/ 0 h 628"/>
                <a:gd name="T101" fmla="*/ 908 w 908"/>
                <a:gd name="T102" fmla="*/ 628 h 6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8" h="628">
                  <a:moveTo>
                    <a:pt x="0" y="0"/>
                  </a:moveTo>
                  <a:lnTo>
                    <a:pt x="26" y="6"/>
                  </a:lnTo>
                  <a:lnTo>
                    <a:pt x="54" y="12"/>
                  </a:lnTo>
                  <a:lnTo>
                    <a:pt x="81" y="21"/>
                  </a:lnTo>
                  <a:lnTo>
                    <a:pt x="108" y="31"/>
                  </a:lnTo>
                  <a:lnTo>
                    <a:pt x="137" y="42"/>
                  </a:lnTo>
                  <a:lnTo>
                    <a:pt x="165" y="56"/>
                  </a:lnTo>
                  <a:lnTo>
                    <a:pt x="195" y="70"/>
                  </a:lnTo>
                  <a:lnTo>
                    <a:pt x="223" y="85"/>
                  </a:lnTo>
                  <a:lnTo>
                    <a:pt x="252" y="102"/>
                  </a:lnTo>
                  <a:lnTo>
                    <a:pt x="281" y="120"/>
                  </a:lnTo>
                  <a:lnTo>
                    <a:pt x="312" y="137"/>
                  </a:lnTo>
                  <a:lnTo>
                    <a:pt x="341" y="157"/>
                  </a:lnTo>
                  <a:lnTo>
                    <a:pt x="371" y="177"/>
                  </a:lnTo>
                  <a:lnTo>
                    <a:pt x="401" y="198"/>
                  </a:lnTo>
                  <a:lnTo>
                    <a:pt x="431" y="222"/>
                  </a:lnTo>
                  <a:lnTo>
                    <a:pt x="460" y="244"/>
                  </a:lnTo>
                  <a:lnTo>
                    <a:pt x="490" y="266"/>
                  </a:lnTo>
                  <a:lnTo>
                    <a:pt x="519" y="289"/>
                  </a:lnTo>
                  <a:lnTo>
                    <a:pt x="550" y="313"/>
                  </a:lnTo>
                  <a:lnTo>
                    <a:pt x="579" y="339"/>
                  </a:lnTo>
                  <a:lnTo>
                    <a:pt x="608" y="362"/>
                  </a:lnTo>
                  <a:lnTo>
                    <a:pt x="638" y="388"/>
                  </a:lnTo>
                  <a:lnTo>
                    <a:pt x="666" y="413"/>
                  </a:lnTo>
                  <a:lnTo>
                    <a:pt x="693" y="436"/>
                  </a:lnTo>
                  <a:lnTo>
                    <a:pt x="723" y="462"/>
                  </a:lnTo>
                  <a:lnTo>
                    <a:pt x="751" y="486"/>
                  </a:lnTo>
                  <a:lnTo>
                    <a:pt x="777" y="511"/>
                  </a:lnTo>
                  <a:lnTo>
                    <a:pt x="805" y="535"/>
                  </a:lnTo>
                  <a:lnTo>
                    <a:pt x="832" y="559"/>
                  </a:lnTo>
                  <a:lnTo>
                    <a:pt x="858" y="582"/>
                  </a:lnTo>
                  <a:lnTo>
                    <a:pt x="882" y="605"/>
                  </a:lnTo>
                  <a:lnTo>
                    <a:pt x="908" y="628"/>
                  </a:lnTo>
                </a:path>
              </a:pathLst>
            </a:custGeom>
            <a:noFill/>
            <a:ln w="1588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43"/>
            <p:cNvSpPr>
              <a:spLocks/>
            </p:cNvSpPr>
            <p:nvPr/>
          </p:nvSpPr>
          <p:spPr bwMode="auto">
            <a:xfrm>
              <a:off x="4042" y="2514"/>
              <a:ext cx="73" cy="62"/>
            </a:xfrm>
            <a:custGeom>
              <a:avLst/>
              <a:gdLst>
                <a:gd name="T0" fmla="*/ 0 w 217"/>
                <a:gd name="T1" fmla="*/ 0 h 186"/>
                <a:gd name="T2" fmla="*/ 0 w 217"/>
                <a:gd name="T3" fmla="*/ 0 h 186"/>
                <a:gd name="T4" fmla="*/ 0 w 217"/>
                <a:gd name="T5" fmla="*/ 0 h 186"/>
                <a:gd name="T6" fmla="*/ 0 w 217"/>
                <a:gd name="T7" fmla="*/ 0 h 186"/>
                <a:gd name="T8" fmla="*/ 0 w 217"/>
                <a:gd name="T9" fmla="*/ 0 h 186"/>
                <a:gd name="T10" fmla="*/ 0 w 217"/>
                <a:gd name="T11" fmla="*/ 0 h 186"/>
                <a:gd name="T12" fmla="*/ 0 w 217"/>
                <a:gd name="T13" fmla="*/ 0 h 186"/>
                <a:gd name="T14" fmla="*/ 0 w 217"/>
                <a:gd name="T15" fmla="*/ 0 h 186"/>
                <a:gd name="T16" fmla="*/ 0 w 217"/>
                <a:gd name="T17" fmla="*/ 0 h 186"/>
                <a:gd name="T18" fmla="*/ 0 w 217"/>
                <a:gd name="T19" fmla="*/ 0 h 186"/>
                <a:gd name="T20" fmla="*/ 0 w 217"/>
                <a:gd name="T21" fmla="*/ 0 h 186"/>
                <a:gd name="T22" fmla="*/ 0 w 217"/>
                <a:gd name="T23" fmla="*/ 0 h 186"/>
                <a:gd name="T24" fmla="*/ 0 w 217"/>
                <a:gd name="T25" fmla="*/ 0 h 186"/>
                <a:gd name="T26" fmla="*/ 0 w 217"/>
                <a:gd name="T27" fmla="*/ 0 h 186"/>
                <a:gd name="T28" fmla="*/ 0 w 217"/>
                <a:gd name="T29" fmla="*/ 0 h 186"/>
                <a:gd name="T30" fmla="*/ 0 w 217"/>
                <a:gd name="T31" fmla="*/ 0 h 186"/>
                <a:gd name="T32" fmla="*/ 0 w 217"/>
                <a:gd name="T33" fmla="*/ 0 h 1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7"/>
                <a:gd name="T52" fmla="*/ 0 h 186"/>
                <a:gd name="T53" fmla="*/ 217 w 217"/>
                <a:gd name="T54" fmla="*/ 186 h 1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7" h="186">
                  <a:moveTo>
                    <a:pt x="6" y="0"/>
                  </a:moveTo>
                  <a:lnTo>
                    <a:pt x="1" y="25"/>
                  </a:lnTo>
                  <a:lnTo>
                    <a:pt x="0" y="48"/>
                  </a:lnTo>
                  <a:lnTo>
                    <a:pt x="3" y="68"/>
                  </a:lnTo>
                  <a:lnTo>
                    <a:pt x="9" y="88"/>
                  </a:lnTo>
                  <a:lnTo>
                    <a:pt x="17" y="106"/>
                  </a:lnTo>
                  <a:lnTo>
                    <a:pt x="29" y="123"/>
                  </a:lnTo>
                  <a:lnTo>
                    <a:pt x="41" y="137"/>
                  </a:lnTo>
                  <a:lnTo>
                    <a:pt x="55" y="152"/>
                  </a:lnTo>
                  <a:lnTo>
                    <a:pt x="73" y="163"/>
                  </a:lnTo>
                  <a:lnTo>
                    <a:pt x="92" y="172"/>
                  </a:lnTo>
                  <a:lnTo>
                    <a:pt x="111" y="180"/>
                  </a:lnTo>
                  <a:lnTo>
                    <a:pt x="131" y="183"/>
                  </a:lnTo>
                  <a:lnTo>
                    <a:pt x="152" y="186"/>
                  </a:lnTo>
                  <a:lnTo>
                    <a:pt x="175" y="184"/>
                  </a:lnTo>
                  <a:lnTo>
                    <a:pt x="196" y="181"/>
                  </a:lnTo>
                  <a:lnTo>
                    <a:pt x="217" y="17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44"/>
            <p:cNvSpPr>
              <a:spLocks/>
            </p:cNvSpPr>
            <p:nvPr/>
          </p:nvSpPr>
          <p:spPr bwMode="auto">
            <a:xfrm>
              <a:off x="4033" y="2536"/>
              <a:ext cx="57" cy="52"/>
            </a:xfrm>
            <a:custGeom>
              <a:avLst/>
              <a:gdLst>
                <a:gd name="T0" fmla="*/ 0 w 172"/>
                <a:gd name="T1" fmla="*/ 0 h 155"/>
                <a:gd name="T2" fmla="*/ 0 w 172"/>
                <a:gd name="T3" fmla="*/ 0 h 155"/>
                <a:gd name="T4" fmla="*/ 0 w 172"/>
                <a:gd name="T5" fmla="*/ 0 h 155"/>
                <a:gd name="T6" fmla="*/ 0 w 172"/>
                <a:gd name="T7" fmla="*/ 0 h 155"/>
                <a:gd name="T8" fmla="*/ 0 w 172"/>
                <a:gd name="T9" fmla="*/ 0 h 155"/>
                <a:gd name="T10" fmla="*/ 0 w 172"/>
                <a:gd name="T11" fmla="*/ 0 h 155"/>
                <a:gd name="T12" fmla="*/ 0 w 172"/>
                <a:gd name="T13" fmla="*/ 0 h 155"/>
                <a:gd name="T14" fmla="*/ 0 w 172"/>
                <a:gd name="T15" fmla="*/ 0 h 155"/>
                <a:gd name="T16" fmla="*/ 0 w 172"/>
                <a:gd name="T17" fmla="*/ 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155"/>
                <a:gd name="T29" fmla="*/ 172 w 172"/>
                <a:gd name="T30" fmla="*/ 155 h 1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155">
                  <a:moveTo>
                    <a:pt x="0" y="0"/>
                  </a:moveTo>
                  <a:lnTo>
                    <a:pt x="3" y="34"/>
                  </a:lnTo>
                  <a:lnTo>
                    <a:pt x="13" y="66"/>
                  </a:lnTo>
                  <a:lnTo>
                    <a:pt x="28" y="94"/>
                  </a:lnTo>
                  <a:lnTo>
                    <a:pt x="49" y="116"/>
                  </a:lnTo>
                  <a:lnTo>
                    <a:pt x="76" y="135"/>
                  </a:lnTo>
                  <a:lnTo>
                    <a:pt x="107" y="148"/>
                  </a:lnTo>
                  <a:lnTo>
                    <a:pt x="138" y="155"/>
                  </a:lnTo>
                  <a:lnTo>
                    <a:pt x="172" y="155"/>
                  </a:lnTo>
                </a:path>
              </a:pathLst>
            </a:custGeom>
            <a:noFill/>
            <a:ln w="1588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45"/>
            <p:cNvSpPr>
              <a:spLocks/>
            </p:cNvSpPr>
            <p:nvPr/>
          </p:nvSpPr>
          <p:spPr bwMode="auto">
            <a:xfrm>
              <a:off x="4112" y="1762"/>
              <a:ext cx="850" cy="849"/>
            </a:xfrm>
            <a:custGeom>
              <a:avLst/>
              <a:gdLst>
                <a:gd name="T0" fmla="*/ 0 w 2550"/>
                <a:gd name="T1" fmla="*/ 0 h 2547"/>
                <a:gd name="T2" fmla="*/ 0 w 2550"/>
                <a:gd name="T3" fmla="*/ 0 h 2547"/>
                <a:gd name="T4" fmla="*/ 0 w 2550"/>
                <a:gd name="T5" fmla="*/ 0 h 2547"/>
                <a:gd name="T6" fmla="*/ 0 w 2550"/>
                <a:gd name="T7" fmla="*/ 0 h 2547"/>
                <a:gd name="T8" fmla="*/ 0 w 2550"/>
                <a:gd name="T9" fmla="*/ 0 h 2547"/>
                <a:gd name="T10" fmla="*/ 0 w 2550"/>
                <a:gd name="T11" fmla="*/ 0 h 2547"/>
                <a:gd name="T12" fmla="*/ 0 w 2550"/>
                <a:gd name="T13" fmla="*/ 0 h 2547"/>
                <a:gd name="T14" fmla="*/ 0 w 2550"/>
                <a:gd name="T15" fmla="*/ 0 h 2547"/>
                <a:gd name="T16" fmla="*/ 0 w 2550"/>
                <a:gd name="T17" fmla="*/ 0 h 2547"/>
                <a:gd name="T18" fmla="*/ 0 w 2550"/>
                <a:gd name="T19" fmla="*/ 0 h 2547"/>
                <a:gd name="T20" fmla="*/ 0 w 2550"/>
                <a:gd name="T21" fmla="*/ 0 h 2547"/>
                <a:gd name="T22" fmla="*/ 0 w 2550"/>
                <a:gd name="T23" fmla="*/ 0 h 2547"/>
                <a:gd name="T24" fmla="*/ 0 w 2550"/>
                <a:gd name="T25" fmla="*/ 0 h 2547"/>
                <a:gd name="T26" fmla="*/ 0 w 2550"/>
                <a:gd name="T27" fmla="*/ 0 h 2547"/>
                <a:gd name="T28" fmla="*/ 0 w 2550"/>
                <a:gd name="T29" fmla="*/ 0 h 2547"/>
                <a:gd name="T30" fmla="*/ 0 w 2550"/>
                <a:gd name="T31" fmla="*/ 0 h 2547"/>
                <a:gd name="T32" fmla="*/ 0 w 2550"/>
                <a:gd name="T33" fmla="*/ 0 h 2547"/>
                <a:gd name="T34" fmla="*/ 0 w 2550"/>
                <a:gd name="T35" fmla="*/ 0 h 2547"/>
                <a:gd name="T36" fmla="*/ 0 w 2550"/>
                <a:gd name="T37" fmla="*/ 0 h 2547"/>
                <a:gd name="T38" fmla="*/ 0 w 2550"/>
                <a:gd name="T39" fmla="*/ 0 h 2547"/>
                <a:gd name="T40" fmla="*/ 0 w 2550"/>
                <a:gd name="T41" fmla="*/ 0 h 2547"/>
                <a:gd name="T42" fmla="*/ 0 w 2550"/>
                <a:gd name="T43" fmla="*/ 0 h 2547"/>
                <a:gd name="T44" fmla="*/ 0 w 2550"/>
                <a:gd name="T45" fmla="*/ 0 h 2547"/>
                <a:gd name="T46" fmla="*/ 0 w 2550"/>
                <a:gd name="T47" fmla="*/ 0 h 2547"/>
                <a:gd name="T48" fmla="*/ 0 w 2550"/>
                <a:gd name="T49" fmla="*/ 0 h 2547"/>
                <a:gd name="T50" fmla="*/ 0 w 2550"/>
                <a:gd name="T51" fmla="*/ 0 h 2547"/>
                <a:gd name="T52" fmla="*/ 0 w 2550"/>
                <a:gd name="T53" fmla="*/ 0 h 2547"/>
                <a:gd name="T54" fmla="*/ 0 w 2550"/>
                <a:gd name="T55" fmla="*/ 0 h 2547"/>
                <a:gd name="T56" fmla="*/ 0 w 2550"/>
                <a:gd name="T57" fmla="*/ 0 h 2547"/>
                <a:gd name="T58" fmla="*/ 0 w 2550"/>
                <a:gd name="T59" fmla="*/ 0 h 2547"/>
                <a:gd name="T60" fmla="*/ 0 w 2550"/>
                <a:gd name="T61" fmla="*/ 0 h 2547"/>
                <a:gd name="T62" fmla="*/ 0 w 2550"/>
                <a:gd name="T63" fmla="*/ 0 h 2547"/>
                <a:gd name="T64" fmla="*/ 0 w 2550"/>
                <a:gd name="T65" fmla="*/ 0 h 2547"/>
                <a:gd name="T66" fmla="*/ 0 w 2550"/>
                <a:gd name="T67" fmla="*/ 0 h 2547"/>
                <a:gd name="T68" fmla="*/ 0 w 2550"/>
                <a:gd name="T69" fmla="*/ 0 h 2547"/>
                <a:gd name="T70" fmla="*/ 0 w 2550"/>
                <a:gd name="T71" fmla="*/ 0 h 2547"/>
                <a:gd name="T72" fmla="*/ 0 w 2550"/>
                <a:gd name="T73" fmla="*/ 0 h 2547"/>
                <a:gd name="T74" fmla="*/ 0 w 2550"/>
                <a:gd name="T75" fmla="*/ 0 h 2547"/>
                <a:gd name="T76" fmla="*/ 0 w 2550"/>
                <a:gd name="T77" fmla="*/ 0 h 2547"/>
                <a:gd name="T78" fmla="*/ 0 w 2550"/>
                <a:gd name="T79" fmla="*/ 0 h 2547"/>
                <a:gd name="T80" fmla="*/ 0 w 2550"/>
                <a:gd name="T81" fmla="*/ 0 h 25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0"/>
                <a:gd name="T124" fmla="*/ 0 h 2547"/>
                <a:gd name="T125" fmla="*/ 2550 w 2550"/>
                <a:gd name="T126" fmla="*/ 2547 h 25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0" h="2547">
                  <a:moveTo>
                    <a:pt x="2550" y="1273"/>
                  </a:moveTo>
                  <a:lnTo>
                    <a:pt x="2546" y="1162"/>
                  </a:lnTo>
                  <a:lnTo>
                    <a:pt x="2531" y="1053"/>
                  </a:lnTo>
                  <a:lnTo>
                    <a:pt x="2507" y="944"/>
                  </a:lnTo>
                  <a:lnTo>
                    <a:pt x="2473" y="839"/>
                  </a:lnTo>
                  <a:lnTo>
                    <a:pt x="2429" y="736"/>
                  </a:lnTo>
                  <a:lnTo>
                    <a:pt x="2378" y="639"/>
                  </a:lnTo>
                  <a:lnTo>
                    <a:pt x="2319" y="544"/>
                  </a:lnTo>
                  <a:lnTo>
                    <a:pt x="2252" y="456"/>
                  </a:lnTo>
                  <a:lnTo>
                    <a:pt x="2176" y="374"/>
                  </a:lnTo>
                  <a:lnTo>
                    <a:pt x="2095" y="299"/>
                  </a:lnTo>
                  <a:lnTo>
                    <a:pt x="2006" y="231"/>
                  </a:lnTo>
                  <a:lnTo>
                    <a:pt x="1912" y="171"/>
                  </a:lnTo>
                  <a:lnTo>
                    <a:pt x="1812" y="120"/>
                  </a:lnTo>
                  <a:lnTo>
                    <a:pt x="1711" y="78"/>
                  </a:lnTo>
                  <a:lnTo>
                    <a:pt x="1604" y="43"/>
                  </a:lnTo>
                  <a:lnTo>
                    <a:pt x="1496" y="20"/>
                  </a:lnTo>
                  <a:lnTo>
                    <a:pt x="1386" y="5"/>
                  </a:lnTo>
                  <a:lnTo>
                    <a:pt x="1275" y="0"/>
                  </a:lnTo>
                  <a:lnTo>
                    <a:pt x="1164" y="5"/>
                  </a:lnTo>
                  <a:lnTo>
                    <a:pt x="1055" y="20"/>
                  </a:lnTo>
                  <a:lnTo>
                    <a:pt x="946" y="43"/>
                  </a:lnTo>
                  <a:lnTo>
                    <a:pt x="839" y="78"/>
                  </a:lnTo>
                  <a:lnTo>
                    <a:pt x="737" y="120"/>
                  </a:lnTo>
                  <a:lnTo>
                    <a:pt x="638" y="171"/>
                  </a:lnTo>
                  <a:lnTo>
                    <a:pt x="544" y="231"/>
                  </a:lnTo>
                  <a:lnTo>
                    <a:pt x="456" y="299"/>
                  </a:lnTo>
                  <a:lnTo>
                    <a:pt x="374" y="374"/>
                  </a:lnTo>
                  <a:lnTo>
                    <a:pt x="298" y="456"/>
                  </a:lnTo>
                  <a:lnTo>
                    <a:pt x="231" y="544"/>
                  </a:lnTo>
                  <a:lnTo>
                    <a:pt x="172" y="636"/>
                  </a:lnTo>
                  <a:lnTo>
                    <a:pt x="120" y="736"/>
                  </a:lnTo>
                  <a:lnTo>
                    <a:pt x="78" y="839"/>
                  </a:lnTo>
                  <a:lnTo>
                    <a:pt x="44" y="944"/>
                  </a:lnTo>
                  <a:lnTo>
                    <a:pt x="19" y="1053"/>
                  </a:lnTo>
                  <a:lnTo>
                    <a:pt x="5" y="1162"/>
                  </a:lnTo>
                  <a:lnTo>
                    <a:pt x="0" y="1273"/>
                  </a:lnTo>
                  <a:lnTo>
                    <a:pt x="5" y="1385"/>
                  </a:lnTo>
                  <a:lnTo>
                    <a:pt x="19" y="1494"/>
                  </a:lnTo>
                  <a:lnTo>
                    <a:pt x="44" y="1603"/>
                  </a:lnTo>
                  <a:lnTo>
                    <a:pt x="78" y="1708"/>
                  </a:lnTo>
                  <a:lnTo>
                    <a:pt x="120" y="1811"/>
                  </a:lnTo>
                  <a:lnTo>
                    <a:pt x="172" y="1908"/>
                  </a:lnTo>
                  <a:lnTo>
                    <a:pt x="231" y="2002"/>
                  </a:lnTo>
                  <a:lnTo>
                    <a:pt x="298" y="2091"/>
                  </a:lnTo>
                  <a:lnTo>
                    <a:pt x="374" y="2173"/>
                  </a:lnTo>
                  <a:lnTo>
                    <a:pt x="456" y="2248"/>
                  </a:lnTo>
                  <a:lnTo>
                    <a:pt x="544" y="2316"/>
                  </a:lnTo>
                  <a:lnTo>
                    <a:pt x="638" y="2376"/>
                  </a:lnTo>
                  <a:lnTo>
                    <a:pt x="737" y="2426"/>
                  </a:lnTo>
                  <a:lnTo>
                    <a:pt x="839" y="2469"/>
                  </a:lnTo>
                  <a:lnTo>
                    <a:pt x="946" y="2503"/>
                  </a:lnTo>
                  <a:lnTo>
                    <a:pt x="1055" y="2527"/>
                  </a:lnTo>
                  <a:lnTo>
                    <a:pt x="1164" y="2542"/>
                  </a:lnTo>
                  <a:lnTo>
                    <a:pt x="1275" y="2547"/>
                  </a:lnTo>
                  <a:lnTo>
                    <a:pt x="1386" y="2542"/>
                  </a:lnTo>
                  <a:lnTo>
                    <a:pt x="1496" y="2527"/>
                  </a:lnTo>
                  <a:lnTo>
                    <a:pt x="1604" y="2503"/>
                  </a:lnTo>
                  <a:lnTo>
                    <a:pt x="1711" y="2469"/>
                  </a:lnTo>
                  <a:lnTo>
                    <a:pt x="1812" y="2426"/>
                  </a:lnTo>
                  <a:lnTo>
                    <a:pt x="1912" y="2376"/>
                  </a:lnTo>
                  <a:lnTo>
                    <a:pt x="2006" y="2316"/>
                  </a:lnTo>
                  <a:lnTo>
                    <a:pt x="2095" y="2248"/>
                  </a:lnTo>
                  <a:lnTo>
                    <a:pt x="2176" y="2173"/>
                  </a:lnTo>
                  <a:lnTo>
                    <a:pt x="2252" y="2091"/>
                  </a:lnTo>
                  <a:lnTo>
                    <a:pt x="2319" y="2002"/>
                  </a:lnTo>
                  <a:lnTo>
                    <a:pt x="2378" y="1911"/>
                  </a:lnTo>
                  <a:lnTo>
                    <a:pt x="2429" y="1811"/>
                  </a:lnTo>
                  <a:lnTo>
                    <a:pt x="2473" y="1708"/>
                  </a:lnTo>
                  <a:lnTo>
                    <a:pt x="2507" y="1603"/>
                  </a:lnTo>
                  <a:lnTo>
                    <a:pt x="2531" y="1494"/>
                  </a:lnTo>
                  <a:lnTo>
                    <a:pt x="2531" y="1491"/>
                  </a:lnTo>
                  <a:lnTo>
                    <a:pt x="2532" y="1482"/>
                  </a:lnTo>
                  <a:lnTo>
                    <a:pt x="2534" y="1468"/>
                  </a:lnTo>
                  <a:lnTo>
                    <a:pt x="2536" y="1448"/>
                  </a:lnTo>
                  <a:lnTo>
                    <a:pt x="2538" y="1426"/>
                  </a:lnTo>
                  <a:lnTo>
                    <a:pt x="2541" y="1399"/>
                  </a:lnTo>
                  <a:lnTo>
                    <a:pt x="2543" y="1369"/>
                  </a:lnTo>
                  <a:lnTo>
                    <a:pt x="2547" y="1339"/>
                  </a:lnTo>
                  <a:lnTo>
                    <a:pt x="2548" y="1306"/>
                  </a:lnTo>
                  <a:lnTo>
                    <a:pt x="2550" y="1273"/>
                  </a:lnTo>
                  <a:close/>
                </a:path>
              </a:pathLst>
            </a:custGeom>
            <a:solidFill>
              <a:srgbClr val="69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46"/>
            <p:cNvSpPr>
              <a:spLocks/>
            </p:cNvSpPr>
            <p:nvPr/>
          </p:nvSpPr>
          <p:spPr bwMode="auto">
            <a:xfrm>
              <a:off x="4112" y="1762"/>
              <a:ext cx="850" cy="849"/>
            </a:xfrm>
            <a:custGeom>
              <a:avLst/>
              <a:gdLst>
                <a:gd name="T0" fmla="*/ 0 w 2550"/>
                <a:gd name="T1" fmla="*/ 0 h 2547"/>
                <a:gd name="T2" fmla="*/ 0 w 2550"/>
                <a:gd name="T3" fmla="*/ 0 h 2547"/>
                <a:gd name="T4" fmla="*/ 0 w 2550"/>
                <a:gd name="T5" fmla="*/ 0 h 2547"/>
                <a:gd name="T6" fmla="*/ 0 w 2550"/>
                <a:gd name="T7" fmla="*/ 0 h 2547"/>
                <a:gd name="T8" fmla="*/ 0 w 2550"/>
                <a:gd name="T9" fmla="*/ 0 h 2547"/>
                <a:gd name="T10" fmla="*/ 0 w 2550"/>
                <a:gd name="T11" fmla="*/ 0 h 2547"/>
                <a:gd name="T12" fmla="*/ 0 w 2550"/>
                <a:gd name="T13" fmla="*/ 0 h 2547"/>
                <a:gd name="T14" fmla="*/ 0 w 2550"/>
                <a:gd name="T15" fmla="*/ 0 h 2547"/>
                <a:gd name="T16" fmla="*/ 0 w 2550"/>
                <a:gd name="T17" fmla="*/ 0 h 2547"/>
                <a:gd name="T18" fmla="*/ 0 w 2550"/>
                <a:gd name="T19" fmla="*/ 0 h 2547"/>
                <a:gd name="T20" fmla="*/ 0 w 2550"/>
                <a:gd name="T21" fmla="*/ 0 h 2547"/>
                <a:gd name="T22" fmla="*/ 0 w 2550"/>
                <a:gd name="T23" fmla="*/ 0 h 2547"/>
                <a:gd name="T24" fmla="*/ 0 w 2550"/>
                <a:gd name="T25" fmla="*/ 0 h 2547"/>
                <a:gd name="T26" fmla="*/ 0 w 2550"/>
                <a:gd name="T27" fmla="*/ 0 h 2547"/>
                <a:gd name="T28" fmla="*/ 0 w 2550"/>
                <a:gd name="T29" fmla="*/ 0 h 2547"/>
                <a:gd name="T30" fmla="*/ 0 w 2550"/>
                <a:gd name="T31" fmla="*/ 0 h 2547"/>
                <a:gd name="T32" fmla="*/ 0 w 2550"/>
                <a:gd name="T33" fmla="*/ 0 h 2547"/>
                <a:gd name="T34" fmla="*/ 0 w 2550"/>
                <a:gd name="T35" fmla="*/ 0 h 2547"/>
                <a:gd name="T36" fmla="*/ 0 w 2550"/>
                <a:gd name="T37" fmla="*/ 0 h 2547"/>
                <a:gd name="T38" fmla="*/ 0 w 2550"/>
                <a:gd name="T39" fmla="*/ 0 h 2547"/>
                <a:gd name="T40" fmla="*/ 0 w 2550"/>
                <a:gd name="T41" fmla="*/ 0 h 2547"/>
                <a:gd name="T42" fmla="*/ 0 w 2550"/>
                <a:gd name="T43" fmla="*/ 0 h 2547"/>
                <a:gd name="T44" fmla="*/ 0 w 2550"/>
                <a:gd name="T45" fmla="*/ 0 h 2547"/>
                <a:gd name="T46" fmla="*/ 0 w 2550"/>
                <a:gd name="T47" fmla="*/ 0 h 2547"/>
                <a:gd name="T48" fmla="*/ 0 w 2550"/>
                <a:gd name="T49" fmla="*/ 0 h 2547"/>
                <a:gd name="T50" fmla="*/ 0 w 2550"/>
                <a:gd name="T51" fmla="*/ 0 h 2547"/>
                <a:gd name="T52" fmla="*/ 0 w 2550"/>
                <a:gd name="T53" fmla="*/ 0 h 2547"/>
                <a:gd name="T54" fmla="*/ 0 w 2550"/>
                <a:gd name="T55" fmla="*/ 0 h 2547"/>
                <a:gd name="T56" fmla="*/ 0 w 2550"/>
                <a:gd name="T57" fmla="*/ 0 h 2547"/>
                <a:gd name="T58" fmla="*/ 0 w 2550"/>
                <a:gd name="T59" fmla="*/ 0 h 2547"/>
                <a:gd name="T60" fmla="*/ 0 w 2550"/>
                <a:gd name="T61" fmla="*/ 0 h 2547"/>
                <a:gd name="T62" fmla="*/ 0 w 2550"/>
                <a:gd name="T63" fmla="*/ 0 h 2547"/>
                <a:gd name="T64" fmla="*/ 0 w 2550"/>
                <a:gd name="T65" fmla="*/ 0 h 2547"/>
                <a:gd name="T66" fmla="*/ 0 w 2550"/>
                <a:gd name="T67" fmla="*/ 0 h 2547"/>
                <a:gd name="T68" fmla="*/ 0 w 2550"/>
                <a:gd name="T69" fmla="*/ 0 h 2547"/>
                <a:gd name="T70" fmla="*/ 0 w 2550"/>
                <a:gd name="T71" fmla="*/ 0 h 2547"/>
                <a:gd name="T72" fmla="*/ 0 w 2550"/>
                <a:gd name="T73" fmla="*/ 0 h 2547"/>
                <a:gd name="T74" fmla="*/ 0 w 2550"/>
                <a:gd name="T75" fmla="*/ 0 h 2547"/>
                <a:gd name="T76" fmla="*/ 0 w 2550"/>
                <a:gd name="T77" fmla="*/ 0 h 2547"/>
                <a:gd name="T78" fmla="*/ 0 w 2550"/>
                <a:gd name="T79" fmla="*/ 0 h 2547"/>
                <a:gd name="T80" fmla="*/ 0 w 2550"/>
                <a:gd name="T81" fmla="*/ 0 h 25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0"/>
                <a:gd name="T124" fmla="*/ 0 h 2547"/>
                <a:gd name="T125" fmla="*/ 2550 w 2550"/>
                <a:gd name="T126" fmla="*/ 2547 h 25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0" h="2547">
                  <a:moveTo>
                    <a:pt x="2550" y="1273"/>
                  </a:moveTo>
                  <a:lnTo>
                    <a:pt x="2546" y="1162"/>
                  </a:lnTo>
                  <a:lnTo>
                    <a:pt x="2531" y="1053"/>
                  </a:lnTo>
                  <a:lnTo>
                    <a:pt x="2507" y="944"/>
                  </a:lnTo>
                  <a:lnTo>
                    <a:pt x="2473" y="839"/>
                  </a:lnTo>
                  <a:lnTo>
                    <a:pt x="2429" y="736"/>
                  </a:lnTo>
                  <a:lnTo>
                    <a:pt x="2378" y="639"/>
                  </a:lnTo>
                  <a:lnTo>
                    <a:pt x="2319" y="544"/>
                  </a:lnTo>
                  <a:lnTo>
                    <a:pt x="2252" y="456"/>
                  </a:lnTo>
                  <a:lnTo>
                    <a:pt x="2176" y="374"/>
                  </a:lnTo>
                  <a:lnTo>
                    <a:pt x="2095" y="299"/>
                  </a:lnTo>
                  <a:lnTo>
                    <a:pt x="2006" y="231"/>
                  </a:lnTo>
                  <a:lnTo>
                    <a:pt x="1912" y="171"/>
                  </a:lnTo>
                  <a:lnTo>
                    <a:pt x="1812" y="120"/>
                  </a:lnTo>
                  <a:lnTo>
                    <a:pt x="1711" y="78"/>
                  </a:lnTo>
                  <a:lnTo>
                    <a:pt x="1604" y="43"/>
                  </a:lnTo>
                  <a:lnTo>
                    <a:pt x="1496" y="20"/>
                  </a:lnTo>
                  <a:lnTo>
                    <a:pt x="1386" y="5"/>
                  </a:lnTo>
                  <a:lnTo>
                    <a:pt x="1275" y="0"/>
                  </a:lnTo>
                  <a:lnTo>
                    <a:pt x="1164" y="5"/>
                  </a:lnTo>
                  <a:lnTo>
                    <a:pt x="1055" y="20"/>
                  </a:lnTo>
                  <a:lnTo>
                    <a:pt x="946" y="43"/>
                  </a:lnTo>
                  <a:lnTo>
                    <a:pt x="839" y="78"/>
                  </a:lnTo>
                  <a:lnTo>
                    <a:pt x="737" y="120"/>
                  </a:lnTo>
                  <a:lnTo>
                    <a:pt x="638" y="171"/>
                  </a:lnTo>
                  <a:lnTo>
                    <a:pt x="544" y="231"/>
                  </a:lnTo>
                  <a:lnTo>
                    <a:pt x="456" y="299"/>
                  </a:lnTo>
                  <a:lnTo>
                    <a:pt x="374" y="374"/>
                  </a:lnTo>
                  <a:lnTo>
                    <a:pt x="298" y="456"/>
                  </a:lnTo>
                  <a:lnTo>
                    <a:pt x="231" y="544"/>
                  </a:lnTo>
                  <a:lnTo>
                    <a:pt x="172" y="636"/>
                  </a:lnTo>
                  <a:lnTo>
                    <a:pt x="120" y="736"/>
                  </a:lnTo>
                  <a:lnTo>
                    <a:pt x="78" y="839"/>
                  </a:lnTo>
                  <a:lnTo>
                    <a:pt x="44" y="944"/>
                  </a:lnTo>
                  <a:lnTo>
                    <a:pt x="19" y="1053"/>
                  </a:lnTo>
                  <a:lnTo>
                    <a:pt x="5" y="1162"/>
                  </a:lnTo>
                  <a:lnTo>
                    <a:pt x="0" y="1273"/>
                  </a:lnTo>
                  <a:lnTo>
                    <a:pt x="5" y="1385"/>
                  </a:lnTo>
                  <a:lnTo>
                    <a:pt x="19" y="1494"/>
                  </a:lnTo>
                  <a:lnTo>
                    <a:pt x="44" y="1603"/>
                  </a:lnTo>
                  <a:lnTo>
                    <a:pt x="78" y="1708"/>
                  </a:lnTo>
                  <a:lnTo>
                    <a:pt x="120" y="1811"/>
                  </a:lnTo>
                  <a:lnTo>
                    <a:pt x="172" y="1908"/>
                  </a:lnTo>
                  <a:lnTo>
                    <a:pt x="231" y="2002"/>
                  </a:lnTo>
                  <a:lnTo>
                    <a:pt x="298" y="2091"/>
                  </a:lnTo>
                  <a:lnTo>
                    <a:pt x="374" y="2173"/>
                  </a:lnTo>
                  <a:lnTo>
                    <a:pt x="456" y="2248"/>
                  </a:lnTo>
                  <a:lnTo>
                    <a:pt x="544" y="2316"/>
                  </a:lnTo>
                  <a:lnTo>
                    <a:pt x="638" y="2376"/>
                  </a:lnTo>
                  <a:lnTo>
                    <a:pt x="737" y="2426"/>
                  </a:lnTo>
                  <a:lnTo>
                    <a:pt x="839" y="2469"/>
                  </a:lnTo>
                  <a:lnTo>
                    <a:pt x="946" y="2503"/>
                  </a:lnTo>
                  <a:lnTo>
                    <a:pt x="1055" y="2527"/>
                  </a:lnTo>
                  <a:lnTo>
                    <a:pt x="1164" y="2542"/>
                  </a:lnTo>
                  <a:lnTo>
                    <a:pt x="1275" y="2547"/>
                  </a:lnTo>
                  <a:lnTo>
                    <a:pt x="1386" y="2542"/>
                  </a:lnTo>
                  <a:lnTo>
                    <a:pt x="1496" y="2527"/>
                  </a:lnTo>
                  <a:lnTo>
                    <a:pt x="1604" y="2503"/>
                  </a:lnTo>
                  <a:lnTo>
                    <a:pt x="1711" y="2469"/>
                  </a:lnTo>
                  <a:lnTo>
                    <a:pt x="1812" y="2426"/>
                  </a:lnTo>
                  <a:lnTo>
                    <a:pt x="1912" y="2376"/>
                  </a:lnTo>
                  <a:lnTo>
                    <a:pt x="2006" y="2316"/>
                  </a:lnTo>
                  <a:lnTo>
                    <a:pt x="2095" y="2248"/>
                  </a:lnTo>
                  <a:lnTo>
                    <a:pt x="2176" y="2173"/>
                  </a:lnTo>
                  <a:lnTo>
                    <a:pt x="2252" y="2091"/>
                  </a:lnTo>
                  <a:lnTo>
                    <a:pt x="2319" y="2002"/>
                  </a:lnTo>
                  <a:lnTo>
                    <a:pt x="2378" y="1911"/>
                  </a:lnTo>
                  <a:lnTo>
                    <a:pt x="2429" y="1811"/>
                  </a:lnTo>
                  <a:lnTo>
                    <a:pt x="2473" y="1708"/>
                  </a:lnTo>
                  <a:lnTo>
                    <a:pt x="2507" y="1603"/>
                  </a:lnTo>
                  <a:lnTo>
                    <a:pt x="2531" y="1494"/>
                  </a:lnTo>
                  <a:lnTo>
                    <a:pt x="2531" y="1491"/>
                  </a:lnTo>
                  <a:lnTo>
                    <a:pt x="2532" y="1482"/>
                  </a:lnTo>
                  <a:lnTo>
                    <a:pt x="2534" y="1468"/>
                  </a:lnTo>
                  <a:lnTo>
                    <a:pt x="2536" y="1448"/>
                  </a:lnTo>
                  <a:lnTo>
                    <a:pt x="2538" y="1426"/>
                  </a:lnTo>
                  <a:lnTo>
                    <a:pt x="2541" y="1399"/>
                  </a:lnTo>
                  <a:lnTo>
                    <a:pt x="2543" y="1369"/>
                  </a:lnTo>
                  <a:lnTo>
                    <a:pt x="2547" y="1339"/>
                  </a:lnTo>
                  <a:lnTo>
                    <a:pt x="2548" y="1306"/>
                  </a:lnTo>
                  <a:lnTo>
                    <a:pt x="2550" y="127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47"/>
            <p:cNvSpPr>
              <a:spLocks/>
            </p:cNvSpPr>
            <p:nvPr/>
          </p:nvSpPr>
          <p:spPr bwMode="auto">
            <a:xfrm>
              <a:off x="4974" y="2181"/>
              <a:ext cx="12" cy="6"/>
            </a:xfrm>
            <a:custGeom>
              <a:avLst/>
              <a:gdLst>
                <a:gd name="T0" fmla="*/ 0 w 37"/>
                <a:gd name="T1" fmla="*/ 0 h 19"/>
                <a:gd name="T2" fmla="*/ 0 w 37"/>
                <a:gd name="T3" fmla="*/ 0 h 19"/>
                <a:gd name="T4" fmla="*/ 0 w 37"/>
                <a:gd name="T5" fmla="*/ 0 h 19"/>
                <a:gd name="T6" fmla="*/ 0 w 37"/>
                <a:gd name="T7" fmla="*/ 0 h 19"/>
                <a:gd name="T8" fmla="*/ 0 w 37"/>
                <a:gd name="T9" fmla="*/ 0 h 19"/>
                <a:gd name="T10" fmla="*/ 0 w 37"/>
                <a:gd name="T11" fmla="*/ 0 h 19"/>
                <a:gd name="T12" fmla="*/ 0 w 37"/>
                <a:gd name="T13" fmla="*/ 0 h 19"/>
                <a:gd name="T14" fmla="*/ 0 w 37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19"/>
                <a:gd name="T26" fmla="*/ 37 w 37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19">
                  <a:moveTo>
                    <a:pt x="37" y="18"/>
                  </a:moveTo>
                  <a:lnTo>
                    <a:pt x="32" y="6"/>
                  </a:lnTo>
                  <a:lnTo>
                    <a:pt x="18" y="0"/>
                  </a:lnTo>
                  <a:lnTo>
                    <a:pt x="5" y="6"/>
                  </a:lnTo>
                  <a:lnTo>
                    <a:pt x="0" y="19"/>
                  </a:lnTo>
                  <a:lnTo>
                    <a:pt x="37" y="19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71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48"/>
            <p:cNvSpPr>
              <a:spLocks/>
            </p:cNvSpPr>
            <p:nvPr/>
          </p:nvSpPr>
          <p:spPr bwMode="auto">
            <a:xfrm>
              <a:off x="4552" y="2187"/>
              <a:ext cx="434" cy="445"/>
            </a:xfrm>
            <a:custGeom>
              <a:avLst/>
              <a:gdLst>
                <a:gd name="T0" fmla="*/ 0 w 1303"/>
                <a:gd name="T1" fmla="*/ 0 h 1334"/>
                <a:gd name="T2" fmla="*/ 0 w 1303"/>
                <a:gd name="T3" fmla="*/ 0 h 1334"/>
                <a:gd name="T4" fmla="*/ 0 w 1303"/>
                <a:gd name="T5" fmla="*/ 0 h 1334"/>
                <a:gd name="T6" fmla="*/ 0 w 1303"/>
                <a:gd name="T7" fmla="*/ 0 h 1334"/>
                <a:gd name="T8" fmla="*/ 0 w 1303"/>
                <a:gd name="T9" fmla="*/ 0 h 1334"/>
                <a:gd name="T10" fmla="*/ 0 w 1303"/>
                <a:gd name="T11" fmla="*/ 0 h 1334"/>
                <a:gd name="T12" fmla="*/ 0 w 1303"/>
                <a:gd name="T13" fmla="*/ 0 h 1334"/>
                <a:gd name="T14" fmla="*/ 0 w 1303"/>
                <a:gd name="T15" fmla="*/ 0 h 1334"/>
                <a:gd name="T16" fmla="*/ 0 w 1303"/>
                <a:gd name="T17" fmla="*/ 0 h 1334"/>
                <a:gd name="T18" fmla="*/ 0 w 1303"/>
                <a:gd name="T19" fmla="*/ 0 h 1334"/>
                <a:gd name="T20" fmla="*/ 0 w 1303"/>
                <a:gd name="T21" fmla="*/ 0 h 1334"/>
                <a:gd name="T22" fmla="*/ 0 w 1303"/>
                <a:gd name="T23" fmla="*/ 0 h 1334"/>
                <a:gd name="T24" fmla="*/ 0 w 1303"/>
                <a:gd name="T25" fmla="*/ 0 h 1334"/>
                <a:gd name="T26" fmla="*/ 0 w 1303"/>
                <a:gd name="T27" fmla="*/ 0 h 1334"/>
                <a:gd name="T28" fmla="*/ 0 w 1303"/>
                <a:gd name="T29" fmla="*/ 0 h 1334"/>
                <a:gd name="T30" fmla="*/ 0 w 1303"/>
                <a:gd name="T31" fmla="*/ 0 h 1334"/>
                <a:gd name="T32" fmla="*/ 0 w 1303"/>
                <a:gd name="T33" fmla="*/ 0 h 1334"/>
                <a:gd name="T34" fmla="*/ 0 w 1303"/>
                <a:gd name="T35" fmla="*/ 0 h 1334"/>
                <a:gd name="T36" fmla="*/ 0 w 1303"/>
                <a:gd name="T37" fmla="*/ 0 h 1334"/>
                <a:gd name="T38" fmla="*/ 0 w 1303"/>
                <a:gd name="T39" fmla="*/ 0 h 1334"/>
                <a:gd name="T40" fmla="*/ 0 w 1303"/>
                <a:gd name="T41" fmla="*/ 0 h 1334"/>
                <a:gd name="T42" fmla="*/ 0 w 1303"/>
                <a:gd name="T43" fmla="*/ 0 h 1334"/>
                <a:gd name="T44" fmla="*/ 0 w 1303"/>
                <a:gd name="T45" fmla="*/ 0 h 1334"/>
                <a:gd name="T46" fmla="*/ 0 w 1303"/>
                <a:gd name="T47" fmla="*/ 0 h 1334"/>
                <a:gd name="T48" fmla="*/ 0 w 1303"/>
                <a:gd name="T49" fmla="*/ 0 h 1334"/>
                <a:gd name="T50" fmla="*/ 0 w 1303"/>
                <a:gd name="T51" fmla="*/ 0 h 1334"/>
                <a:gd name="T52" fmla="*/ 0 w 1303"/>
                <a:gd name="T53" fmla="*/ 0 h 1334"/>
                <a:gd name="T54" fmla="*/ 0 w 1303"/>
                <a:gd name="T55" fmla="*/ 0 h 1334"/>
                <a:gd name="T56" fmla="*/ 0 w 1303"/>
                <a:gd name="T57" fmla="*/ 0 h 1334"/>
                <a:gd name="T58" fmla="*/ 0 w 1303"/>
                <a:gd name="T59" fmla="*/ 0 h 1334"/>
                <a:gd name="T60" fmla="*/ 0 w 1303"/>
                <a:gd name="T61" fmla="*/ 0 h 1334"/>
                <a:gd name="T62" fmla="*/ 0 w 1303"/>
                <a:gd name="T63" fmla="*/ 0 h 1334"/>
                <a:gd name="T64" fmla="*/ 0 w 1303"/>
                <a:gd name="T65" fmla="*/ 0 h 1334"/>
                <a:gd name="T66" fmla="*/ 0 w 1303"/>
                <a:gd name="T67" fmla="*/ 0 h 13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3"/>
                <a:gd name="T103" fmla="*/ 0 h 1334"/>
                <a:gd name="T104" fmla="*/ 1303 w 1303"/>
                <a:gd name="T105" fmla="*/ 1334 h 13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3" h="1334">
                  <a:moveTo>
                    <a:pt x="0" y="1334"/>
                  </a:moveTo>
                  <a:lnTo>
                    <a:pt x="68" y="1333"/>
                  </a:lnTo>
                  <a:lnTo>
                    <a:pt x="135" y="1328"/>
                  </a:lnTo>
                  <a:lnTo>
                    <a:pt x="202" y="1320"/>
                  </a:lnTo>
                  <a:lnTo>
                    <a:pt x="266" y="1308"/>
                  </a:lnTo>
                  <a:lnTo>
                    <a:pt x="332" y="1292"/>
                  </a:lnTo>
                  <a:lnTo>
                    <a:pt x="395" y="1274"/>
                  </a:lnTo>
                  <a:lnTo>
                    <a:pt x="456" y="1253"/>
                  </a:lnTo>
                  <a:lnTo>
                    <a:pt x="516" y="1230"/>
                  </a:lnTo>
                  <a:lnTo>
                    <a:pt x="574" y="1203"/>
                  </a:lnTo>
                  <a:lnTo>
                    <a:pt x="630" y="1174"/>
                  </a:lnTo>
                  <a:lnTo>
                    <a:pt x="684" y="1143"/>
                  </a:lnTo>
                  <a:lnTo>
                    <a:pt x="737" y="1107"/>
                  </a:lnTo>
                  <a:lnTo>
                    <a:pt x="788" y="1070"/>
                  </a:lnTo>
                  <a:lnTo>
                    <a:pt x="838" y="1032"/>
                  </a:lnTo>
                  <a:lnTo>
                    <a:pt x="885" y="989"/>
                  </a:lnTo>
                  <a:lnTo>
                    <a:pt x="929" y="945"/>
                  </a:lnTo>
                  <a:lnTo>
                    <a:pt x="972" y="898"/>
                  </a:lnTo>
                  <a:lnTo>
                    <a:pt x="1012" y="850"/>
                  </a:lnTo>
                  <a:lnTo>
                    <a:pt x="1051" y="801"/>
                  </a:lnTo>
                  <a:lnTo>
                    <a:pt x="1086" y="747"/>
                  </a:lnTo>
                  <a:lnTo>
                    <a:pt x="1119" y="693"/>
                  </a:lnTo>
                  <a:lnTo>
                    <a:pt x="1149" y="637"/>
                  </a:lnTo>
                  <a:lnTo>
                    <a:pt x="1179" y="580"/>
                  </a:lnTo>
                  <a:lnTo>
                    <a:pt x="1204" y="521"/>
                  </a:lnTo>
                  <a:lnTo>
                    <a:pt x="1227" y="460"/>
                  </a:lnTo>
                  <a:lnTo>
                    <a:pt x="1247" y="398"/>
                  </a:lnTo>
                  <a:lnTo>
                    <a:pt x="1262" y="335"/>
                  </a:lnTo>
                  <a:lnTo>
                    <a:pt x="1278" y="269"/>
                  </a:lnTo>
                  <a:lnTo>
                    <a:pt x="1289" y="203"/>
                  </a:lnTo>
                  <a:lnTo>
                    <a:pt x="1297" y="136"/>
                  </a:lnTo>
                  <a:lnTo>
                    <a:pt x="1302" y="69"/>
                  </a:lnTo>
                  <a:lnTo>
                    <a:pt x="1303" y="0"/>
                  </a:lnTo>
                  <a:lnTo>
                    <a:pt x="1266" y="0"/>
                  </a:lnTo>
                  <a:lnTo>
                    <a:pt x="1266" y="69"/>
                  </a:lnTo>
                  <a:lnTo>
                    <a:pt x="1260" y="133"/>
                  </a:lnTo>
                  <a:lnTo>
                    <a:pt x="1251" y="201"/>
                  </a:lnTo>
                  <a:lnTo>
                    <a:pt x="1241" y="264"/>
                  </a:lnTo>
                  <a:lnTo>
                    <a:pt x="1228" y="327"/>
                  </a:lnTo>
                  <a:lnTo>
                    <a:pt x="1212" y="390"/>
                  </a:lnTo>
                  <a:lnTo>
                    <a:pt x="1192" y="449"/>
                  </a:lnTo>
                  <a:lnTo>
                    <a:pt x="1169" y="507"/>
                  </a:lnTo>
                  <a:lnTo>
                    <a:pt x="1145" y="567"/>
                  </a:lnTo>
                  <a:lnTo>
                    <a:pt x="1118" y="620"/>
                  </a:lnTo>
                  <a:lnTo>
                    <a:pt x="1088" y="674"/>
                  </a:lnTo>
                  <a:lnTo>
                    <a:pt x="1055" y="729"/>
                  </a:lnTo>
                  <a:lnTo>
                    <a:pt x="1022" y="780"/>
                  </a:lnTo>
                  <a:lnTo>
                    <a:pt x="983" y="826"/>
                  </a:lnTo>
                  <a:lnTo>
                    <a:pt x="945" y="875"/>
                  </a:lnTo>
                  <a:lnTo>
                    <a:pt x="902" y="920"/>
                  </a:lnTo>
                  <a:lnTo>
                    <a:pt x="860" y="963"/>
                  </a:lnTo>
                  <a:lnTo>
                    <a:pt x="815" y="1002"/>
                  </a:lnTo>
                  <a:lnTo>
                    <a:pt x="766" y="1041"/>
                  </a:lnTo>
                  <a:lnTo>
                    <a:pt x="716" y="1079"/>
                  </a:lnTo>
                  <a:lnTo>
                    <a:pt x="666" y="1111"/>
                  </a:lnTo>
                  <a:lnTo>
                    <a:pt x="613" y="1143"/>
                  </a:lnTo>
                  <a:lnTo>
                    <a:pt x="558" y="1170"/>
                  </a:lnTo>
                  <a:lnTo>
                    <a:pt x="502" y="1196"/>
                  </a:lnTo>
                  <a:lnTo>
                    <a:pt x="443" y="1219"/>
                  </a:lnTo>
                  <a:lnTo>
                    <a:pt x="385" y="1240"/>
                  </a:lnTo>
                  <a:lnTo>
                    <a:pt x="324" y="1258"/>
                  </a:lnTo>
                  <a:lnTo>
                    <a:pt x="262" y="1271"/>
                  </a:lnTo>
                  <a:lnTo>
                    <a:pt x="197" y="1282"/>
                  </a:lnTo>
                  <a:lnTo>
                    <a:pt x="132" y="1290"/>
                  </a:lnTo>
                  <a:lnTo>
                    <a:pt x="68" y="1296"/>
                  </a:lnTo>
                  <a:lnTo>
                    <a:pt x="0" y="1297"/>
                  </a:lnTo>
                  <a:lnTo>
                    <a:pt x="0" y="1334"/>
                  </a:lnTo>
                  <a:close/>
                </a:path>
              </a:pathLst>
            </a:custGeom>
            <a:solidFill>
              <a:srgbClr val="71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49"/>
            <p:cNvSpPr>
              <a:spLocks/>
            </p:cNvSpPr>
            <p:nvPr/>
          </p:nvSpPr>
          <p:spPr bwMode="auto">
            <a:xfrm>
              <a:off x="4975" y="2181"/>
              <a:ext cx="5" cy="12"/>
            </a:xfrm>
            <a:custGeom>
              <a:avLst/>
              <a:gdLst>
                <a:gd name="T0" fmla="*/ 0 w 16"/>
                <a:gd name="T1" fmla="*/ 0 h 38"/>
                <a:gd name="T2" fmla="*/ 0 w 16"/>
                <a:gd name="T3" fmla="*/ 0 h 38"/>
                <a:gd name="T4" fmla="*/ 0 w 16"/>
                <a:gd name="T5" fmla="*/ 0 h 38"/>
                <a:gd name="T6" fmla="*/ 0 w 16"/>
                <a:gd name="T7" fmla="*/ 0 h 38"/>
                <a:gd name="T8" fmla="*/ 0 w 16"/>
                <a:gd name="T9" fmla="*/ 0 h 38"/>
                <a:gd name="T10" fmla="*/ 0 w 16"/>
                <a:gd name="T11" fmla="*/ 0 h 38"/>
                <a:gd name="T12" fmla="*/ 0 w 16"/>
                <a:gd name="T13" fmla="*/ 0 h 38"/>
                <a:gd name="T14" fmla="*/ 0 w 16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8"/>
                <a:gd name="T26" fmla="*/ 16 w 16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8">
                  <a:moveTo>
                    <a:pt x="16" y="0"/>
                  </a:moveTo>
                  <a:lnTo>
                    <a:pt x="3" y="6"/>
                  </a:lnTo>
                  <a:lnTo>
                    <a:pt x="0" y="19"/>
                  </a:lnTo>
                  <a:lnTo>
                    <a:pt x="3" y="32"/>
                  </a:lnTo>
                  <a:lnTo>
                    <a:pt x="16" y="3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1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50"/>
            <p:cNvSpPr>
              <a:spLocks/>
            </p:cNvSpPr>
            <p:nvPr/>
          </p:nvSpPr>
          <p:spPr bwMode="auto">
            <a:xfrm>
              <a:off x="4088" y="2187"/>
              <a:ext cx="13" cy="6"/>
            </a:xfrm>
            <a:custGeom>
              <a:avLst/>
              <a:gdLst>
                <a:gd name="T0" fmla="*/ 0 w 38"/>
                <a:gd name="T1" fmla="*/ 0 h 18"/>
                <a:gd name="T2" fmla="*/ 0 w 38"/>
                <a:gd name="T3" fmla="*/ 0 h 18"/>
                <a:gd name="T4" fmla="*/ 0 w 38"/>
                <a:gd name="T5" fmla="*/ 0 h 18"/>
                <a:gd name="T6" fmla="*/ 0 w 38"/>
                <a:gd name="T7" fmla="*/ 0 h 18"/>
                <a:gd name="T8" fmla="*/ 0 w 38"/>
                <a:gd name="T9" fmla="*/ 0 h 18"/>
                <a:gd name="T10" fmla="*/ 0 w 38"/>
                <a:gd name="T11" fmla="*/ 0 h 18"/>
                <a:gd name="T12" fmla="*/ 0 w 38"/>
                <a:gd name="T13" fmla="*/ 0 h 18"/>
                <a:gd name="T14" fmla="*/ 0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0" y="0"/>
                  </a:moveTo>
                  <a:lnTo>
                    <a:pt x="6" y="14"/>
                  </a:lnTo>
                  <a:lnTo>
                    <a:pt x="19" y="18"/>
                  </a:lnTo>
                  <a:lnTo>
                    <a:pt x="33" y="14"/>
                  </a:lnTo>
                  <a:lnTo>
                    <a:pt x="38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51"/>
            <p:cNvSpPr>
              <a:spLocks/>
            </p:cNvSpPr>
            <p:nvPr/>
          </p:nvSpPr>
          <p:spPr bwMode="auto">
            <a:xfrm>
              <a:off x="4088" y="1738"/>
              <a:ext cx="449" cy="449"/>
            </a:xfrm>
            <a:custGeom>
              <a:avLst/>
              <a:gdLst>
                <a:gd name="T0" fmla="*/ 0 w 1347"/>
                <a:gd name="T1" fmla="*/ 0 h 1346"/>
                <a:gd name="T2" fmla="*/ 0 w 1347"/>
                <a:gd name="T3" fmla="*/ 0 h 1346"/>
                <a:gd name="T4" fmla="*/ 0 w 1347"/>
                <a:gd name="T5" fmla="*/ 0 h 1346"/>
                <a:gd name="T6" fmla="*/ 0 w 1347"/>
                <a:gd name="T7" fmla="*/ 0 h 1346"/>
                <a:gd name="T8" fmla="*/ 0 w 1347"/>
                <a:gd name="T9" fmla="*/ 0 h 1346"/>
                <a:gd name="T10" fmla="*/ 0 w 1347"/>
                <a:gd name="T11" fmla="*/ 0 h 1346"/>
                <a:gd name="T12" fmla="*/ 0 w 1347"/>
                <a:gd name="T13" fmla="*/ 0 h 1346"/>
                <a:gd name="T14" fmla="*/ 0 w 1347"/>
                <a:gd name="T15" fmla="*/ 0 h 1346"/>
                <a:gd name="T16" fmla="*/ 0 w 1347"/>
                <a:gd name="T17" fmla="*/ 0 h 1346"/>
                <a:gd name="T18" fmla="*/ 0 w 1347"/>
                <a:gd name="T19" fmla="*/ 0 h 1346"/>
                <a:gd name="T20" fmla="*/ 0 w 1347"/>
                <a:gd name="T21" fmla="*/ 0 h 1346"/>
                <a:gd name="T22" fmla="*/ 0 w 1347"/>
                <a:gd name="T23" fmla="*/ 0 h 1346"/>
                <a:gd name="T24" fmla="*/ 0 w 1347"/>
                <a:gd name="T25" fmla="*/ 0 h 1346"/>
                <a:gd name="T26" fmla="*/ 0 w 1347"/>
                <a:gd name="T27" fmla="*/ 0 h 1346"/>
                <a:gd name="T28" fmla="*/ 0 w 1347"/>
                <a:gd name="T29" fmla="*/ 0 h 1346"/>
                <a:gd name="T30" fmla="*/ 0 w 1347"/>
                <a:gd name="T31" fmla="*/ 0 h 1346"/>
                <a:gd name="T32" fmla="*/ 0 w 1347"/>
                <a:gd name="T33" fmla="*/ 0 h 1346"/>
                <a:gd name="T34" fmla="*/ 0 w 1347"/>
                <a:gd name="T35" fmla="*/ 0 h 1346"/>
                <a:gd name="T36" fmla="*/ 0 w 1347"/>
                <a:gd name="T37" fmla="*/ 0 h 1346"/>
                <a:gd name="T38" fmla="*/ 0 w 1347"/>
                <a:gd name="T39" fmla="*/ 0 h 1346"/>
                <a:gd name="T40" fmla="*/ 0 w 1347"/>
                <a:gd name="T41" fmla="*/ 0 h 1346"/>
                <a:gd name="T42" fmla="*/ 0 w 1347"/>
                <a:gd name="T43" fmla="*/ 0 h 1346"/>
                <a:gd name="T44" fmla="*/ 0 w 1347"/>
                <a:gd name="T45" fmla="*/ 0 h 1346"/>
                <a:gd name="T46" fmla="*/ 0 w 1347"/>
                <a:gd name="T47" fmla="*/ 0 h 1346"/>
                <a:gd name="T48" fmla="*/ 0 w 1347"/>
                <a:gd name="T49" fmla="*/ 0 h 1346"/>
                <a:gd name="T50" fmla="*/ 0 w 1347"/>
                <a:gd name="T51" fmla="*/ 0 h 1346"/>
                <a:gd name="T52" fmla="*/ 0 w 1347"/>
                <a:gd name="T53" fmla="*/ 0 h 1346"/>
                <a:gd name="T54" fmla="*/ 0 w 1347"/>
                <a:gd name="T55" fmla="*/ 0 h 1346"/>
                <a:gd name="T56" fmla="*/ 0 w 1347"/>
                <a:gd name="T57" fmla="*/ 0 h 1346"/>
                <a:gd name="T58" fmla="*/ 0 w 1347"/>
                <a:gd name="T59" fmla="*/ 0 h 1346"/>
                <a:gd name="T60" fmla="*/ 0 w 1347"/>
                <a:gd name="T61" fmla="*/ 0 h 1346"/>
                <a:gd name="T62" fmla="*/ 0 w 1347"/>
                <a:gd name="T63" fmla="*/ 0 h 1346"/>
                <a:gd name="T64" fmla="*/ 0 w 1347"/>
                <a:gd name="T65" fmla="*/ 0 h 1346"/>
                <a:gd name="T66" fmla="*/ 0 w 1347"/>
                <a:gd name="T67" fmla="*/ 0 h 13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47"/>
                <a:gd name="T103" fmla="*/ 0 h 1346"/>
                <a:gd name="T104" fmla="*/ 1347 w 1347"/>
                <a:gd name="T105" fmla="*/ 1346 h 13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47" h="1346">
                  <a:moveTo>
                    <a:pt x="1347" y="0"/>
                  </a:moveTo>
                  <a:lnTo>
                    <a:pt x="1279" y="1"/>
                  </a:lnTo>
                  <a:lnTo>
                    <a:pt x="1210" y="7"/>
                  </a:lnTo>
                  <a:lnTo>
                    <a:pt x="1142" y="15"/>
                  </a:lnTo>
                  <a:lnTo>
                    <a:pt x="1078" y="27"/>
                  </a:lnTo>
                  <a:lnTo>
                    <a:pt x="1012" y="43"/>
                  </a:lnTo>
                  <a:lnTo>
                    <a:pt x="949" y="61"/>
                  </a:lnTo>
                  <a:lnTo>
                    <a:pt x="887" y="82"/>
                  </a:lnTo>
                  <a:lnTo>
                    <a:pt x="825" y="106"/>
                  </a:lnTo>
                  <a:lnTo>
                    <a:pt x="765" y="133"/>
                  </a:lnTo>
                  <a:lnTo>
                    <a:pt x="706" y="164"/>
                  </a:lnTo>
                  <a:lnTo>
                    <a:pt x="650" y="195"/>
                  </a:lnTo>
                  <a:lnTo>
                    <a:pt x="596" y="230"/>
                  </a:lnTo>
                  <a:lnTo>
                    <a:pt x="543" y="268"/>
                  </a:lnTo>
                  <a:lnTo>
                    <a:pt x="491" y="308"/>
                  </a:lnTo>
                  <a:lnTo>
                    <a:pt x="444" y="350"/>
                  </a:lnTo>
                  <a:lnTo>
                    <a:pt x="396" y="395"/>
                  </a:lnTo>
                  <a:lnTo>
                    <a:pt x="352" y="442"/>
                  </a:lnTo>
                  <a:lnTo>
                    <a:pt x="308" y="489"/>
                  </a:lnTo>
                  <a:lnTo>
                    <a:pt x="270" y="541"/>
                  </a:lnTo>
                  <a:lnTo>
                    <a:pt x="232" y="593"/>
                  </a:lnTo>
                  <a:lnTo>
                    <a:pt x="197" y="648"/>
                  </a:lnTo>
                  <a:lnTo>
                    <a:pt x="164" y="705"/>
                  </a:lnTo>
                  <a:lnTo>
                    <a:pt x="134" y="763"/>
                  </a:lnTo>
                  <a:lnTo>
                    <a:pt x="107" y="823"/>
                  </a:lnTo>
                  <a:lnTo>
                    <a:pt x="82" y="885"/>
                  </a:lnTo>
                  <a:lnTo>
                    <a:pt x="62" y="948"/>
                  </a:lnTo>
                  <a:lnTo>
                    <a:pt x="45" y="1011"/>
                  </a:lnTo>
                  <a:lnTo>
                    <a:pt x="27" y="1076"/>
                  </a:lnTo>
                  <a:lnTo>
                    <a:pt x="17" y="1141"/>
                  </a:lnTo>
                  <a:lnTo>
                    <a:pt x="7" y="1209"/>
                  </a:lnTo>
                  <a:lnTo>
                    <a:pt x="3" y="1278"/>
                  </a:lnTo>
                  <a:lnTo>
                    <a:pt x="0" y="1346"/>
                  </a:lnTo>
                  <a:lnTo>
                    <a:pt x="38" y="1346"/>
                  </a:lnTo>
                  <a:lnTo>
                    <a:pt x="39" y="1278"/>
                  </a:lnTo>
                  <a:lnTo>
                    <a:pt x="45" y="1211"/>
                  </a:lnTo>
                  <a:lnTo>
                    <a:pt x="54" y="1147"/>
                  </a:lnTo>
                  <a:lnTo>
                    <a:pt x="65" y="1082"/>
                  </a:lnTo>
                  <a:lnTo>
                    <a:pt x="79" y="1019"/>
                  </a:lnTo>
                  <a:lnTo>
                    <a:pt x="97" y="958"/>
                  </a:lnTo>
                  <a:lnTo>
                    <a:pt x="117" y="896"/>
                  </a:lnTo>
                  <a:lnTo>
                    <a:pt x="141" y="836"/>
                  </a:lnTo>
                  <a:lnTo>
                    <a:pt x="167" y="779"/>
                  </a:lnTo>
                  <a:lnTo>
                    <a:pt x="197" y="721"/>
                  </a:lnTo>
                  <a:lnTo>
                    <a:pt x="229" y="666"/>
                  </a:lnTo>
                  <a:lnTo>
                    <a:pt x="261" y="616"/>
                  </a:lnTo>
                  <a:lnTo>
                    <a:pt x="298" y="562"/>
                  </a:lnTo>
                  <a:lnTo>
                    <a:pt x="338" y="514"/>
                  </a:lnTo>
                  <a:lnTo>
                    <a:pt x="378" y="466"/>
                  </a:lnTo>
                  <a:lnTo>
                    <a:pt x="422" y="422"/>
                  </a:lnTo>
                  <a:lnTo>
                    <a:pt x="468" y="376"/>
                  </a:lnTo>
                  <a:lnTo>
                    <a:pt x="514" y="337"/>
                  </a:lnTo>
                  <a:lnTo>
                    <a:pt x="564" y="297"/>
                  </a:lnTo>
                  <a:lnTo>
                    <a:pt x="616" y="260"/>
                  </a:lnTo>
                  <a:lnTo>
                    <a:pt x="668" y="227"/>
                  </a:lnTo>
                  <a:lnTo>
                    <a:pt x="723" y="195"/>
                  </a:lnTo>
                  <a:lnTo>
                    <a:pt x="780" y="165"/>
                  </a:lnTo>
                  <a:lnTo>
                    <a:pt x="838" y="139"/>
                  </a:lnTo>
                  <a:lnTo>
                    <a:pt x="897" y="116"/>
                  </a:lnTo>
                  <a:lnTo>
                    <a:pt x="960" y="94"/>
                  </a:lnTo>
                  <a:lnTo>
                    <a:pt x="1019" y="77"/>
                  </a:lnTo>
                  <a:lnTo>
                    <a:pt x="1084" y="63"/>
                  </a:lnTo>
                  <a:lnTo>
                    <a:pt x="1148" y="53"/>
                  </a:lnTo>
                  <a:lnTo>
                    <a:pt x="1212" y="43"/>
                  </a:lnTo>
                  <a:lnTo>
                    <a:pt x="1279" y="39"/>
                  </a:lnTo>
                  <a:lnTo>
                    <a:pt x="1347" y="3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71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52"/>
            <p:cNvSpPr>
              <a:spLocks/>
            </p:cNvSpPr>
            <p:nvPr/>
          </p:nvSpPr>
          <p:spPr bwMode="auto">
            <a:xfrm>
              <a:off x="4095" y="2181"/>
              <a:ext cx="6" cy="12"/>
            </a:xfrm>
            <a:custGeom>
              <a:avLst/>
              <a:gdLst>
                <a:gd name="T0" fmla="*/ 0 w 19"/>
                <a:gd name="T1" fmla="*/ 0 h 38"/>
                <a:gd name="T2" fmla="*/ 0 w 19"/>
                <a:gd name="T3" fmla="*/ 0 h 38"/>
                <a:gd name="T4" fmla="*/ 0 w 19"/>
                <a:gd name="T5" fmla="*/ 0 h 38"/>
                <a:gd name="T6" fmla="*/ 0 w 19"/>
                <a:gd name="T7" fmla="*/ 0 h 38"/>
                <a:gd name="T8" fmla="*/ 0 w 19"/>
                <a:gd name="T9" fmla="*/ 0 h 38"/>
                <a:gd name="T10" fmla="*/ 0 w 19"/>
                <a:gd name="T11" fmla="*/ 0 h 38"/>
                <a:gd name="T12" fmla="*/ 0 w 19"/>
                <a:gd name="T13" fmla="*/ 0 h 38"/>
                <a:gd name="T14" fmla="*/ 0 w 19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38"/>
                <a:gd name="T26" fmla="*/ 19 w 19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38">
                  <a:moveTo>
                    <a:pt x="0" y="37"/>
                  </a:moveTo>
                  <a:lnTo>
                    <a:pt x="14" y="32"/>
                  </a:lnTo>
                  <a:lnTo>
                    <a:pt x="19" y="19"/>
                  </a:lnTo>
                  <a:lnTo>
                    <a:pt x="14" y="6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71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53"/>
            <p:cNvSpPr>
              <a:spLocks/>
            </p:cNvSpPr>
            <p:nvPr/>
          </p:nvSpPr>
          <p:spPr bwMode="auto">
            <a:xfrm>
              <a:off x="4699" y="2312"/>
              <a:ext cx="290" cy="313"/>
            </a:xfrm>
            <a:custGeom>
              <a:avLst/>
              <a:gdLst>
                <a:gd name="T0" fmla="*/ 0 w 868"/>
                <a:gd name="T1" fmla="*/ 0 h 940"/>
                <a:gd name="T2" fmla="*/ 0 w 868"/>
                <a:gd name="T3" fmla="*/ 0 h 940"/>
                <a:gd name="T4" fmla="*/ 0 w 868"/>
                <a:gd name="T5" fmla="*/ 0 h 940"/>
                <a:gd name="T6" fmla="*/ 0 w 868"/>
                <a:gd name="T7" fmla="*/ 0 h 940"/>
                <a:gd name="T8" fmla="*/ 0 w 868"/>
                <a:gd name="T9" fmla="*/ 0 h 940"/>
                <a:gd name="T10" fmla="*/ 0 w 868"/>
                <a:gd name="T11" fmla="*/ 0 h 940"/>
                <a:gd name="T12" fmla="*/ 0 w 868"/>
                <a:gd name="T13" fmla="*/ 0 h 940"/>
                <a:gd name="T14" fmla="*/ 0 w 868"/>
                <a:gd name="T15" fmla="*/ 0 h 940"/>
                <a:gd name="T16" fmla="*/ 0 w 868"/>
                <a:gd name="T17" fmla="*/ 0 h 940"/>
                <a:gd name="T18" fmla="*/ 0 w 868"/>
                <a:gd name="T19" fmla="*/ 0 h 940"/>
                <a:gd name="T20" fmla="*/ 0 w 868"/>
                <a:gd name="T21" fmla="*/ 0 h 940"/>
                <a:gd name="T22" fmla="*/ 0 w 868"/>
                <a:gd name="T23" fmla="*/ 0 h 940"/>
                <a:gd name="T24" fmla="*/ 0 w 868"/>
                <a:gd name="T25" fmla="*/ 0 h 940"/>
                <a:gd name="T26" fmla="*/ 0 w 868"/>
                <a:gd name="T27" fmla="*/ 0 h 940"/>
                <a:gd name="T28" fmla="*/ 0 w 868"/>
                <a:gd name="T29" fmla="*/ 0 h 940"/>
                <a:gd name="T30" fmla="*/ 0 w 868"/>
                <a:gd name="T31" fmla="*/ 0 h 940"/>
                <a:gd name="T32" fmla="*/ 0 w 868"/>
                <a:gd name="T33" fmla="*/ 0 h 940"/>
                <a:gd name="T34" fmla="*/ 0 w 868"/>
                <a:gd name="T35" fmla="*/ 0 h 940"/>
                <a:gd name="T36" fmla="*/ 0 w 868"/>
                <a:gd name="T37" fmla="*/ 0 h 940"/>
                <a:gd name="T38" fmla="*/ 0 w 868"/>
                <a:gd name="T39" fmla="*/ 0 h 940"/>
                <a:gd name="T40" fmla="*/ 0 w 868"/>
                <a:gd name="T41" fmla="*/ 0 h 940"/>
                <a:gd name="T42" fmla="*/ 0 w 868"/>
                <a:gd name="T43" fmla="*/ 0 h 940"/>
                <a:gd name="T44" fmla="*/ 0 w 868"/>
                <a:gd name="T45" fmla="*/ 0 h 940"/>
                <a:gd name="T46" fmla="*/ 0 w 868"/>
                <a:gd name="T47" fmla="*/ 0 h 940"/>
                <a:gd name="T48" fmla="*/ 0 w 868"/>
                <a:gd name="T49" fmla="*/ 0 h 940"/>
                <a:gd name="T50" fmla="*/ 0 w 868"/>
                <a:gd name="T51" fmla="*/ 0 h 940"/>
                <a:gd name="T52" fmla="*/ 0 w 868"/>
                <a:gd name="T53" fmla="*/ 0 h 940"/>
                <a:gd name="T54" fmla="*/ 0 w 868"/>
                <a:gd name="T55" fmla="*/ 0 h 940"/>
                <a:gd name="T56" fmla="*/ 0 w 868"/>
                <a:gd name="T57" fmla="*/ 0 h 940"/>
                <a:gd name="T58" fmla="*/ 0 w 868"/>
                <a:gd name="T59" fmla="*/ 0 h 940"/>
                <a:gd name="T60" fmla="*/ 0 w 868"/>
                <a:gd name="T61" fmla="*/ 0 h 940"/>
                <a:gd name="T62" fmla="*/ 0 w 868"/>
                <a:gd name="T63" fmla="*/ 0 h 940"/>
                <a:gd name="T64" fmla="*/ 0 w 868"/>
                <a:gd name="T65" fmla="*/ 0 h 940"/>
                <a:gd name="T66" fmla="*/ 0 w 868"/>
                <a:gd name="T67" fmla="*/ 0 h 940"/>
                <a:gd name="T68" fmla="*/ 0 w 868"/>
                <a:gd name="T69" fmla="*/ 0 h 940"/>
                <a:gd name="T70" fmla="*/ 0 w 868"/>
                <a:gd name="T71" fmla="*/ 0 h 9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8"/>
                <a:gd name="T109" fmla="*/ 0 h 940"/>
                <a:gd name="T110" fmla="*/ 868 w 868"/>
                <a:gd name="T111" fmla="*/ 940 h 9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8" h="940">
                  <a:moveTo>
                    <a:pt x="11" y="940"/>
                  </a:moveTo>
                  <a:lnTo>
                    <a:pt x="88" y="910"/>
                  </a:lnTo>
                  <a:lnTo>
                    <a:pt x="163" y="876"/>
                  </a:lnTo>
                  <a:lnTo>
                    <a:pt x="237" y="837"/>
                  </a:lnTo>
                  <a:lnTo>
                    <a:pt x="306" y="794"/>
                  </a:lnTo>
                  <a:lnTo>
                    <a:pt x="373" y="748"/>
                  </a:lnTo>
                  <a:lnTo>
                    <a:pt x="437" y="696"/>
                  </a:lnTo>
                  <a:lnTo>
                    <a:pt x="497" y="641"/>
                  </a:lnTo>
                  <a:lnTo>
                    <a:pt x="554" y="584"/>
                  </a:lnTo>
                  <a:lnTo>
                    <a:pt x="605" y="522"/>
                  </a:lnTo>
                  <a:lnTo>
                    <a:pt x="656" y="457"/>
                  </a:lnTo>
                  <a:lnTo>
                    <a:pt x="702" y="389"/>
                  </a:lnTo>
                  <a:lnTo>
                    <a:pt x="745" y="318"/>
                  </a:lnTo>
                  <a:lnTo>
                    <a:pt x="781" y="244"/>
                  </a:lnTo>
                  <a:lnTo>
                    <a:pt x="814" y="169"/>
                  </a:lnTo>
                  <a:lnTo>
                    <a:pt x="844" y="89"/>
                  </a:lnTo>
                  <a:lnTo>
                    <a:pt x="868" y="7"/>
                  </a:lnTo>
                  <a:lnTo>
                    <a:pt x="834" y="0"/>
                  </a:lnTo>
                  <a:lnTo>
                    <a:pt x="809" y="79"/>
                  </a:lnTo>
                  <a:lnTo>
                    <a:pt x="781" y="155"/>
                  </a:lnTo>
                  <a:lnTo>
                    <a:pt x="750" y="231"/>
                  </a:lnTo>
                  <a:lnTo>
                    <a:pt x="713" y="302"/>
                  </a:lnTo>
                  <a:lnTo>
                    <a:pt x="672" y="370"/>
                  </a:lnTo>
                  <a:lnTo>
                    <a:pt x="628" y="435"/>
                  </a:lnTo>
                  <a:lnTo>
                    <a:pt x="580" y="501"/>
                  </a:lnTo>
                  <a:lnTo>
                    <a:pt x="528" y="559"/>
                  </a:lnTo>
                  <a:lnTo>
                    <a:pt x="472" y="615"/>
                  </a:lnTo>
                  <a:lnTo>
                    <a:pt x="414" y="670"/>
                  </a:lnTo>
                  <a:lnTo>
                    <a:pt x="351" y="718"/>
                  </a:lnTo>
                  <a:lnTo>
                    <a:pt x="287" y="764"/>
                  </a:lnTo>
                  <a:lnTo>
                    <a:pt x="220" y="805"/>
                  </a:lnTo>
                  <a:lnTo>
                    <a:pt x="148" y="844"/>
                  </a:lnTo>
                  <a:lnTo>
                    <a:pt x="75" y="878"/>
                  </a:lnTo>
                  <a:lnTo>
                    <a:pt x="0" y="906"/>
                  </a:lnTo>
                  <a:lnTo>
                    <a:pt x="11" y="940"/>
                  </a:lnTo>
                  <a:close/>
                </a:path>
              </a:pathLst>
            </a:custGeom>
            <a:solidFill>
              <a:srgbClr val="71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54"/>
            <p:cNvSpPr>
              <a:spLocks/>
            </p:cNvSpPr>
            <p:nvPr/>
          </p:nvSpPr>
          <p:spPr bwMode="auto">
            <a:xfrm>
              <a:off x="4078" y="1728"/>
              <a:ext cx="368" cy="378"/>
            </a:xfrm>
            <a:custGeom>
              <a:avLst/>
              <a:gdLst>
                <a:gd name="T0" fmla="*/ 0 w 1105"/>
                <a:gd name="T1" fmla="*/ 0 h 1134"/>
                <a:gd name="T2" fmla="*/ 0 w 1105"/>
                <a:gd name="T3" fmla="*/ 0 h 1134"/>
                <a:gd name="T4" fmla="*/ 0 w 1105"/>
                <a:gd name="T5" fmla="*/ 0 h 1134"/>
                <a:gd name="T6" fmla="*/ 0 w 1105"/>
                <a:gd name="T7" fmla="*/ 0 h 1134"/>
                <a:gd name="T8" fmla="*/ 0 w 1105"/>
                <a:gd name="T9" fmla="*/ 0 h 1134"/>
                <a:gd name="T10" fmla="*/ 0 w 1105"/>
                <a:gd name="T11" fmla="*/ 0 h 1134"/>
                <a:gd name="T12" fmla="*/ 0 w 1105"/>
                <a:gd name="T13" fmla="*/ 0 h 1134"/>
                <a:gd name="T14" fmla="*/ 0 w 1105"/>
                <a:gd name="T15" fmla="*/ 0 h 1134"/>
                <a:gd name="T16" fmla="*/ 0 w 1105"/>
                <a:gd name="T17" fmla="*/ 0 h 1134"/>
                <a:gd name="T18" fmla="*/ 0 w 1105"/>
                <a:gd name="T19" fmla="*/ 0 h 1134"/>
                <a:gd name="T20" fmla="*/ 0 w 1105"/>
                <a:gd name="T21" fmla="*/ 0 h 1134"/>
                <a:gd name="T22" fmla="*/ 0 w 1105"/>
                <a:gd name="T23" fmla="*/ 0 h 1134"/>
                <a:gd name="T24" fmla="*/ 0 w 1105"/>
                <a:gd name="T25" fmla="*/ 0 h 1134"/>
                <a:gd name="T26" fmla="*/ 0 w 1105"/>
                <a:gd name="T27" fmla="*/ 0 h 1134"/>
                <a:gd name="T28" fmla="*/ 0 w 1105"/>
                <a:gd name="T29" fmla="*/ 0 h 1134"/>
                <a:gd name="T30" fmla="*/ 0 w 1105"/>
                <a:gd name="T31" fmla="*/ 0 h 1134"/>
                <a:gd name="T32" fmla="*/ 0 w 1105"/>
                <a:gd name="T33" fmla="*/ 0 h 1134"/>
                <a:gd name="T34" fmla="*/ 0 w 1105"/>
                <a:gd name="T35" fmla="*/ 0 h 1134"/>
                <a:gd name="T36" fmla="*/ 0 w 1105"/>
                <a:gd name="T37" fmla="*/ 0 h 1134"/>
                <a:gd name="T38" fmla="*/ 0 w 1105"/>
                <a:gd name="T39" fmla="*/ 0 h 1134"/>
                <a:gd name="T40" fmla="*/ 0 w 1105"/>
                <a:gd name="T41" fmla="*/ 0 h 1134"/>
                <a:gd name="T42" fmla="*/ 0 w 1105"/>
                <a:gd name="T43" fmla="*/ 0 h 1134"/>
                <a:gd name="T44" fmla="*/ 0 w 1105"/>
                <a:gd name="T45" fmla="*/ 0 h 1134"/>
                <a:gd name="T46" fmla="*/ 0 w 1105"/>
                <a:gd name="T47" fmla="*/ 0 h 1134"/>
                <a:gd name="T48" fmla="*/ 0 w 1105"/>
                <a:gd name="T49" fmla="*/ 0 h 1134"/>
                <a:gd name="T50" fmla="*/ 0 w 1105"/>
                <a:gd name="T51" fmla="*/ 0 h 1134"/>
                <a:gd name="T52" fmla="*/ 0 w 1105"/>
                <a:gd name="T53" fmla="*/ 0 h 1134"/>
                <a:gd name="T54" fmla="*/ 0 w 1105"/>
                <a:gd name="T55" fmla="*/ 0 h 1134"/>
                <a:gd name="T56" fmla="*/ 0 w 1105"/>
                <a:gd name="T57" fmla="*/ 0 h 1134"/>
                <a:gd name="T58" fmla="*/ 0 w 1105"/>
                <a:gd name="T59" fmla="*/ 0 h 1134"/>
                <a:gd name="T60" fmla="*/ 0 w 1105"/>
                <a:gd name="T61" fmla="*/ 0 h 1134"/>
                <a:gd name="T62" fmla="*/ 0 w 1105"/>
                <a:gd name="T63" fmla="*/ 0 h 1134"/>
                <a:gd name="T64" fmla="*/ 0 w 1105"/>
                <a:gd name="T65" fmla="*/ 0 h 1134"/>
                <a:gd name="T66" fmla="*/ 0 w 1105"/>
                <a:gd name="T67" fmla="*/ 0 h 11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5"/>
                <a:gd name="T103" fmla="*/ 0 h 1134"/>
                <a:gd name="T104" fmla="*/ 1105 w 1105"/>
                <a:gd name="T105" fmla="*/ 1134 h 11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5" h="1134">
                  <a:moveTo>
                    <a:pt x="1099" y="0"/>
                  </a:moveTo>
                  <a:lnTo>
                    <a:pt x="1043" y="12"/>
                  </a:lnTo>
                  <a:lnTo>
                    <a:pt x="989" y="27"/>
                  </a:lnTo>
                  <a:lnTo>
                    <a:pt x="935" y="43"/>
                  </a:lnTo>
                  <a:lnTo>
                    <a:pt x="884" y="60"/>
                  </a:lnTo>
                  <a:lnTo>
                    <a:pt x="834" y="79"/>
                  </a:lnTo>
                  <a:lnTo>
                    <a:pt x="785" y="100"/>
                  </a:lnTo>
                  <a:lnTo>
                    <a:pt x="736" y="122"/>
                  </a:lnTo>
                  <a:lnTo>
                    <a:pt x="689" y="146"/>
                  </a:lnTo>
                  <a:lnTo>
                    <a:pt x="645" y="169"/>
                  </a:lnTo>
                  <a:lnTo>
                    <a:pt x="600" y="197"/>
                  </a:lnTo>
                  <a:lnTo>
                    <a:pt x="557" y="226"/>
                  </a:lnTo>
                  <a:lnTo>
                    <a:pt x="515" y="256"/>
                  </a:lnTo>
                  <a:lnTo>
                    <a:pt x="477" y="288"/>
                  </a:lnTo>
                  <a:lnTo>
                    <a:pt x="438" y="320"/>
                  </a:lnTo>
                  <a:lnTo>
                    <a:pt x="400" y="353"/>
                  </a:lnTo>
                  <a:lnTo>
                    <a:pt x="365" y="391"/>
                  </a:lnTo>
                  <a:lnTo>
                    <a:pt x="330" y="426"/>
                  </a:lnTo>
                  <a:lnTo>
                    <a:pt x="297" y="466"/>
                  </a:lnTo>
                  <a:lnTo>
                    <a:pt x="265" y="504"/>
                  </a:lnTo>
                  <a:lnTo>
                    <a:pt x="236" y="546"/>
                  </a:lnTo>
                  <a:lnTo>
                    <a:pt x="209" y="587"/>
                  </a:lnTo>
                  <a:lnTo>
                    <a:pt x="181" y="631"/>
                  </a:lnTo>
                  <a:lnTo>
                    <a:pt x="155" y="675"/>
                  </a:lnTo>
                  <a:lnTo>
                    <a:pt x="132" y="721"/>
                  </a:lnTo>
                  <a:lnTo>
                    <a:pt x="110" y="768"/>
                  </a:lnTo>
                  <a:lnTo>
                    <a:pt x="90" y="816"/>
                  </a:lnTo>
                  <a:lnTo>
                    <a:pt x="70" y="866"/>
                  </a:lnTo>
                  <a:lnTo>
                    <a:pt x="52" y="916"/>
                  </a:lnTo>
                  <a:lnTo>
                    <a:pt x="37" y="968"/>
                  </a:lnTo>
                  <a:lnTo>
                    <a:pt x="23" y="1020"/>
                  </a:lnTo>
                  <a:lnTo>
                    <a:pt x="10" y="1075"/>
                  </a:lnTo>
                  <a:lnTo>
                    <a:pt x="0" y="1129"/>
                  </a:lnTo>
                  <a:lnTo>
                    <a:pt x="35" y="1134"/>
                  </a:lnTo>
                  <a:lnTo>
                    <a:pt x="45" y="1080"/>
                  </a:lnTo>
                  <a:lnTo>
                    <a:pt x="57" y="1029"/>
                  </a:lnTo>
                  <a:lnTo>
                    <a:pt x="71" y="975"/>
                  </a:lnTo>
                  <a:lnTo>
                    <a:pt x="87" y="927"/>
                  </a:lnTo>
                  <a:lnTo>
                    <a:pt x="104" y="876"/>
                  </a:lnTo>
                  <a:lnTo>
                    <a:pt x="121" y="829"/>
                  </a:lnTo>
                  <a:lnTo>
                    <a:pt x="141" y="782"/>
                  </a:lnTo>
                  <a:lnTo>
                    <a:pt x="164" y="736"/>
                  </a:lnTo>
                  <a:lnTo>
                    <a:pt x="188" y="692"/>
                  </a:lnTo>
                  <a:lnTo>
                    <a:pt x="213" y="650"/>
                  </a:lnTo>
                  <a:lnTo>
                    <a:pt x="238" y="606"/>
                  </a:lnTo>
                  <a:lnTo>
                    <a:pt x="265" y="565"/>
                  </a:lnTo>
                  <a:lnTo>
                    <a:pt x="295" y="525"/>
                  </a:lnTo>
                  <a:lnTo>
                    <a:pt x="324" y="486"/>
                  </a:lnTo>
                  <a:lnTo>
                    <a:pt x="357" y="450"/>
                  </a:lnTo>
                  <a:lnTo>
                    <a:pt x="391" y="414"/>
                  </a:lnTo>
                  <a:lnTo>
                    <a:pt x="425" y="380"/>
                  </a:lnTo>
                  <a:lnTo>
                    <a:pt x="461" y="347"/>
                  </a:lnTo>
                  <a:lnTo>
                    <a:pt x="498" y="313"/>
                  </a:lnTo>
                  <a:lnTo>
                    <a:pt x="536" y="285"/>
                  </a:lnTo>
                  <a:lnTo>
                    <a:pt x="576" y="256"/>
                  </a:lnTo>
                  <a:lnTo>
                    <a:pt x="618" y="226"/>
                  </a:lnTo>
                  <a:lnTo>
                    <a:pt x="661" y="202"/>
                  </a:lnTo>
                  <a:lnTo>
                    <a:pt x="706" y="177"/>
                  </a:lnTo>
                  <a:lnTo>
                    <a:pt x="752" y="154"/>
                  </a:lnTo>
                  <a:lnTo>
                    <a:pt x="798" y="132"/>
                  </a:lnTo>
                  <a:lnTo>
                    <a:pt x="847" y="113"/>
                  </a:lnTo>
                  <a:lnTo>
                    <a:pt x="894" y="94"/>
                  </a:lnTo>
                  <a:lnTo>
                    <a:pt x="946" y="78"/>
                  </a:lnTo>
                  <a:lnTo>
                    <a:pt x="997" y="61"/>
                  </a:lnTo>
                  <a:lnTo>
                    <a:pt x="1050" y="47"/>
                  </a:lnTo>
                  <a:lnTo>
                    <a:pt x="1105" y="34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71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55"/>
            <p:cNvSpPr>
              <a:spLocks/>
            </p:cNvSpPr>
            <p:nvPr/>
          </p:nvSpPr>
          <p:spPr bwMode="auto">
            <a:xfrm>
              <a:off x="4122" y="1771"/>
              <a:ext cx="830" cy="831"/>
            </a:xfrm>
            <a:custGeom>
              <a:avLst/>
              <a:gdLst>
                <a:gd name="T0" fmla="*/ 0 w 2491"/>
                <a:gd name="T1" fmla="*/ 0 h 2493"/>
                <a:gd name="T2" fmla="*/ 0 w 2491"/>
                <a:gd name="T3" fmla="*/ 0 h 2493"/>
                <a:gd name="T4" fmla="*/ 0 w 2491"/>
                <a:gd name="T5" fmla="*/ 0 h 2493"/>
                <a:gd name="T6" fmla="*/ 0 w 2491"/>
                <a:gd name="T7" fmla="*/ 0 h 2493"/>
                <a:gd name="T8" fmla="*/ 0 w 2491"/>
                <a:gd name="T9" fmla="*/ 0 h 2493"/>
                <a:gd name="T10" fmla="*/ 0 w 2491"/>
                <a:gd name="T11" fmla="*/ 0 h 2493"/>
                <a:gd name="T12" fmla="*/ 0 w 2491"/>
                <a:gd name="T13" fmla="*/ 0 h 2493"/>
                <a:gd name="T14" fmla="*/ 0 w 2491"/>
                <a:gd name="T15" fmla="*/ 0 h 2493"/>
                <a:gd name="T16" fmla="*/ 0 w 2491"/>
                <a:gd name="T17" fmla="*/ 0 h 2493"/>
                <a:gd name="T18" fmla="*/ 0 w 2491"/>
                <a:gd name="T19" fmla="*/ 0 h 2493"/>
                <a:gd name="T20" fmla="*/ 0 w 2491"/>
                <a:gd name="T21" fmla="*/ 0 h 2493"/>
                <a:gd name="T22" fmla="*/ 0 w 2491"/>
                <a:gd name="T23" fmla="*/ 0 h 2493"/>
                <a:gd name="T24" fmla="*/ 0 w 2491"/>
                <a:gd name="T25" fmla="*/ 0 h 2493"/>
                <a:gd name="T26" fmla="*/ 0 w 2491"/>
                <a:gd name="T27" fmla="*/ 0 h 2493"/>
                <a:gd name="T28" fmla="*/ 0 w 2491"/>
                <a:gd name="T29" fmla="*/ 0 h 2493"/>
                <a:gd name="T30" fmla="*/ 0 w 2491"/>
                <a:gd name="T31" fmla="*/ 0 h 2493"/>
                <a:gd name="T32" fmla="*/ 0 w 2491"/>
                <a:gd name="T33" fmla="*/ 0 h 2493"/>
                <a:gd name="T34" fmla="*/ 0 w 2491"/>
                <a:gd name="T35" fmla="*/ 0 h 2493"/>
                <a:gd name="T36" fmla="*/ 0 w 2491"/>
                <a:gd name="T37" fmla="*/ 0 h 2493"/>
                <a:gd name="T38" fmla="*/ 0 w 2491"/>
                <a:gd name="T39" fmla="*/ 0 h 2493"/>
                <a:gd name="T40" fmla="*/ 0 w 2491"/>
                <a:gd name="T41" fmla="*/ 0 h 2493"/>
                <a:gd name="T42" fmla="*/ 0 w 2491"/>
                <a:gd name="T43" fmla="*/ 0 h 2493"/>
                <a:gd name="T44" fmla="*/ 0 w 2491"/>
                <a:gd name="T45" fmla="*/ 0 h 2493"/>
                <a:gd name="T46" fmla="*/ 0 w 2491"/>
                <a:gd name="T47" fmla="*/ 0 h 2493"/>
                <a:gd name="T48" fmla="*/ 0 w 2491"/>
                <a:gd name="T49" fmla="*/ 0 h 2493"/>
                <a:gd name="T50" fmla="*/ 0 w 2491"/>
                <a:gd name="T51" fmla="*/ 0 h 2493"/>
                <a:gd name="T52" fmla="*/ 0 w 2491"/>
                <a:gd name="T53" fmla="*/ 0 h 2493"/>
                <a:gd name="T54" fmla="*/ 0 w 2491"/>
                <a:gd name="T55" fmla="*/ 0 h 2493"/>
                <a:gd name="T56" fmla="*/ 0 w 2491"/>
                <a:gd name="T57" fmla="*/ 0 h 2493"/>
                <a:gd name="T58" fmla="*/ 0 w 2491"/>
                <a:gd name="T59" fmla="*/ 0 h 2493"/>
                <a:gd name="T60" fmla="*/ 0 w 2491"/>
                <a:gd name="T61" fmla="*/ 0 h 2493"/>
                <a:gd name="T62" fmla="*/ 0 w 2491"/>
                <a:gd name="T63" fmla="*/ 0 h 2493"/>
                <a:gd name="T64" fmla="*/ 0 w 2491"/>
                <a:gd name="T65" fmla="*/ 0 h 2493"/>
                <a:gd name="T66" fmla="*/ 0 w 2491"/>
                <a:gd name="T67" fmla="*/ 0 h 2493"/>
                <a:gd name="T68" fmla="*/ 0 w 2491"/>
                <a:gd name="T69" fmla="*/ 0 h 2493"/>
                <a:gd name="T70" fmla="*/ 0 w 2491"/>
                <a:gd name="T71" fmla="*/ 0 h 2493"/>
                <a:gd name="T72" fmla="*/ 0 w 2491"/>
                <a:gd name="T73" fmla="*/ 0 h 2493"/>
                <a:gd name="T74" fmla="*/ 0 w 2491"/>
                <a:gd name="T75" fmla="*/ 0 h 2493"/>
                <a:gd name="T76" fmla="*/ 0 w 2491"/>
                <a:gd name="T77" fmla="*/ 0 h 2493"/>
                <a:gd name="T78" fmla="*/ 0 w 2491"/>
                <a:gd name="T79" fmla="*/ 0 h 2493"/>
                <a:gd name="T80" fmla="*/ 0 w 2491"/>
                <a:gd name="T81" fmla="*/ 0 h 2493"/>
                <a:gd name="T82" fmla="*/ 0 w 2491"/>
                <a:gd name="T83" fmla="*/ 0 h 2493"/>
                <a:gd name="T84" fmla="*/ 0 w 2491"/>
                <a:gd name="T85" fmla="*/ 0 h 24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91"/>
                <a:gd name="T130" fmla="*/ 0 h 2493"/>
                <a:gd name="T131" fmla="*/ 2491 w 2491"/>
                <a:gd name="T132" fmla="*/ 2493 h 24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91" h="2493">
                  <a:moveTo>
                    <a:pt x="1246" y="0"/>
                  </a:moveTo>
                  <a:lnTo>
                    <a:pt x="1311" y="1"/>
                  </a:lnTo>
                  <a:lnTo>
                    <a:pt x="1374" y="7"/>
                  </a:lnTo>
                  <a:lnTo>
                    <a:pt x="1436" y="14"/>
                  </a:lnTo>
                  <a:lnTo>
                    <a:pt x="1497" y="25"/>
                  </a:lnTo>
                  <a:lnTo>
                    <a:pt x="1556" y="39"/>
                  </a:lnTo>
                  <a:lnTo>
                    <a:pt x="1616" y="57"/>
                  </a:lnTo>
                  <a:lnTo>
                    <a:pt x="1674" y="75"/>
                  </a:lnTo>
                  <a:lnTo>
                    <a:pt x="1730" y="97"/>
                  </a:lnTo>
                  <a:lnTo>
                    <a:pt x="1786" y="122"/>
                  </a:lnTo>
                  <a:lnTo>
                    <a:pt x="1839" y="150"/>
                  </a:lnTo>
                  <a:lnTo>
                    <a:pt x="1891" y="181"/>
                  </a:lnTo>
                  <a:lnTo>
                    <a:pt x="1942" y="213"/>
                  </a:lnTo>
                  <a:lnTo>
                    <a:pt x="1991" y="249"/>
                  </a:lnTo>
                  <a:lnTo>
                    <a:pt x="2038" y="285"/>
                  </a:lnTo>
                  <a:lnTo>
                    <a:pt x="2083" y="325"/>
                  </a:lnTo>
                  <a:lnTo>
                    <a:pt x="2127" y="366"/>
                  </a:lnTo>
                  <a:lnTo>
                    <a:pt x="2168" y="409"/>
                  </a:lnTo>
                  <a:lnTo>
                    <a:pt x="2207" y="455"/>
                  </a:lnTo>
                  <a:lnTo>
                    <a:pt x="2243" y="502"/>
                  </a:lnTo>
                  <a:lnTo>
                    <a:pt x="2279" y="551"/>
                  </a:lnTo>
                  <a:lnTo>
                    <a:pt x="2311" y="601"/>
                  </a:lnTo>
                  <a:lnTo>
                    <a:pt x="2341" y="654"/>
                  </a:lnTo>
                  <a:lnTo>
                    <a:pt x="2368" y="707"/>
                  </a:lnTo>
                  <a:lnTo>
                    <a:pt x="2394" y="762"/>
                  </a:lnTo>
                  <a:lnTo>
                    <a:pt x="2416" y="819"/>
                  </a:lnTo>
                  <a:lnTo>
                    <a:pt x="2436" y="876"/>
                  </a:lnTo>
                  <a:lnTo>
                    <a:pt x="2451" y="936"/>
                  </a:lnTo>
                  <a:lnTo>
                    <a:pt x="2466" y="996"/>
                  </a:lnTo>
                  <a:lnTo>
                    <a:pt x="2477" y="1058"/>
                  </a:lnTo>
                  <a:lnTo>
                    <a:pt x="2485" y="1120"/>
                  </a:lnTo>
                  <a:lnTo>
                    <a:pt x="2490" y="1183"/>
                  </a:lnTo>
                  <a:lnTo>
                    <a:pt x="2491" y="1247"/>
                  </a:lnTo>
                  <a:lnTo>
                    <a:pt x="2490" y="1310"/>
                  </a:lnTo>
                  <a:lnTo>
                    <a:pt x="2485" y="1373"/>
                  </a:lnTo>
                  <a:lnTo>
                    <a:pt x="2477" y="1435"/>
                  </a:lnTo>
                  <a:lnTo>
                    <a:pt x="2466" y="1497"/>
                  </a:lnTo>
                  <a:lnTo>
                    <a:pt x="2451" y="1557"/>
                  </a:lnTo>
                  <a:lnTo>
                    <a:pt x="2436" y="1617"/>
                  </a:lnTo>
                  <a:lnTo>
                    <a:pt x="2416" y="1676"/>
                  </a:lnTo>
                  <a:lnTo>
                    <a:pt x="2394" y="1730"/>
                  </a:lnTo>
                  <a:lnTo>
                    <a:pt x="2368" y="1785"/>
                  </a:lnTo>
                  <a:lnTo>
                    <a:pt x="2341" y="1840"/>
                  </a:lnTo>
                  <a:lnTo>
                    <a:pt x="2311" y="1892"/>
                  </a:lnTo>
                  <a:lnTo>
                    <a:pt x="2279" y="1941"/>
                  </a:lnTo>
                  <a:lnTo>
                    <a:pt x="2243" y="1991"/>
                  </a:lnTo>
                  <a:lnTo>
                    <a:pt x="2207" y="2039"/>
                  </a:lnTo>
                  <a:lnTo>
                    <a:pt x="2168" y="2083"/>
                  </a:lnTo>
                  <a:lnTo>
                    <a:pt x="2127" y="2126"/>
                  </a:lnTo>
                  <a:lnTo>
                    <a:pt x="2083" y="2167"/>
                  </a:lnTo>
                  <a:lnTo>
                    <a:pt x="2038" y="2207"/>
                  </a:lnTo>
                  <a:lnTo>
                    <a:pt x="1991" y="2245"/>
                  </a:lnTo>
                  <a:lnTo>
                    <a:pt x="1942" y="2279"/>
                  </a:lnTo>
                  <a:lnTo>
                    <a:pt x="1891" y="2311"/>
                  </a:lnTo>
                  <a:lnTo>
                    <a:pt x="1839" y="2342"/>
                  </a:lnTo>
                  <a:lnTo>
                    <a:pt x="1786" y="2370"/>
                  </a:lnTo>
                  <a:lnTo>
                    <a:pt x="1730" y="2395"/>
                  </a:lnTo>
                  <a:lnTo>
                    <a:pt x="1674" y="2417"/>
                  </a:lnTo>
                  <a:lnTo>
                    <a:pt x="1616" y="2436"/>
                  </a:lnTo>
                  <a:lnTo>
                    <a:pt x="1556" y="2453"/>
                  </a:lnTo>
                  <a:lnTo>
                    <a:pt x="1497" y="2467"/>
                  </a:lnTo>
                  <a:lnTo>
                    <a:pt x="1436" y="2478"/>
                  </a:lnTo>
                  <a:lnTo>
                    <a:pt x="1374" y="2486"/>
                  </a:lnTo>
                  <a:lnTo>
                    <a:pt x="1311" y="2490"/>
                  </a:lnTo>
                  <a:lnTo>
                    <a:pt x="1246" y="2493"/>
                  </a:lnTo>
                  <a:lnTo>
                    <a:pt x="1183" y="2490"/>
                  </a:lnTo>
                  <a:lnTo>
                    <a:pt x="1120" y="2486"/>
                  </a:lnTo>
                  <a:lnTo>
                    <a:pt x="1057" y="2478"/>
                  </a:lnTo>
                  <a:lnTo>
                    <a:pt x="996" y="2467"/>
                  </a:lnTo>
                  <a:lnTo>
                    <a:pt x="936" y="2453"/>
                  </a:lnTo>
                  <a:lnTo>
                    <a:pt x="876" y="2436"/>
                  </a:lnTo>
                  <a:lnTo>
                    <a:pt x="819" y="2417"/>
                  </a:lnTo>
                  <a:lnTo>
                    <a:pt x="762" y="2395"/>
                  </a:lnTo>
                  <a:lnTo>
                    <a:pt x="707" y="2370"/>
                  </a:lnTo>
                  <a:lnTo>
                    <a:pt x="654" y="2342"/>
                  </a:lnTo>
                  <a:lnTo>
                    <a:pt x="602" y="2311"/>
                  </a:lnTo>
                  <a:lnTo>
                    <a:pt x="552" y="2279"/>
                  </a:lnTo>
                  <a:lnTo>
                    <a:pt x="503" y="2245"/>
                  </a:lnTo>
                  <a:lnTo>
                    <a:pt x="454" y="2207"/>
                  </a:lnTo>
                  <a:lnTo>
                    <a:pt x="410" y="2167"/>
                  </a:lnTo>
                  <a:lnTo>
                    <a:pt x="367" y="2126"/>
                  </a:lnTo>
                  <a:lnTo>
                    <a:pt x="326" y="2083"/>
                  </a:lnTo>
                  <a:lnTo>
                    <a:pt x="286" y="2039"/>
                  </a:lnTo>
                  <a:lnTo>
                    <a:pt x="248" y="1991"/>
                  </a:lnTo>
                  <a:lnTo>
                    <a:pt x="214" y="1941"/>
                  </a:lnTo>
                  <a:lnTo>
                    <a:pt x="182" y="1892"/>
                  </a:lnTo>
                  <a:lnTo>
                    <a:pt x="151" y="1840"/>
                  </a:lnTo>
                  <a:lnTo>
                    <a:pt x="123" y="1785"/>
                  </a:lnTo>
                  <a:lnTo>
                    <a:pt x="98" y="1730"/>
                  </a:lnTo>
                  <a:lnTo>
                    <a:pt x="76" y="1676"/>
                  </a:lnTo>
                  <a:lnTo>
                    <a:pt x="57" y="1617"/>
                  </a:lnTo>
                  <a:lnTo>
                    <a:pt x="40" y="1557"/>
                  </a:lnTo>
                  <a:lnTo>
                    <a:pt x="26" y="1497"/>
                  </a:lnTo>
                  <a:lnTo>
                    <a:pt x="15" y="1435"/>
                  </a:lnTo>
                  <a:lnTo>
                    <a:pt x="7" y="1373"/>
                  </a:lnTo>
                  <a:lnTo>
                    <a:pt x="1" y="1310"/>
                  </a:lnTo>
                  <a:lnTo>
                    <a:pt x="0" y="1247"/>
                  </a:lnTo>
                  <a:lnTo>
                    <a:pt x="1" y="1183"/>
                  </a:lnTo>
                  <a:lnTo>
                    <a:pt x="7" y="1120"/>
                  </a:lnTo>
                  <a:lnTo>
                    <a:pt x="15" y="1058"/>
                  </a:lnTo>
                  <a:lnTo>
                    <a:pt x="26" y="996"/>
                  </a:lnTo>
                  <a:lnTo>
                    <a:pt x="40" y="936"/>
                  </a:lnTo>
                  <a:lnTo>
                    <a:pt x="57" y="876"/>
                  </a:lnTo>
                  <a:lnTo>
                    <a:pt x="76" y="819"/>
                  </a:lnTo>
                  <a:lnTo>
                    <a:pt x="98" y="762"/>
                  </a:lnTo>
                  <a:lnTo>
                    <a:pt x="123" y="707"/>
                  </a:lnTo>
                  <a:lnTo>
                    <a:pt x="151" y="654"/>
                  </a:lnTo>
                  <a:lnTo>
                    <a:pt x="182" y="601"/>
                  </a:lnTo>
                  <a:lnTo>
                    <a:pt x="214" y="551"/>
                  </a:lnTo>
                  <a:lnTo>
                    <a:pt x="248" y="502"/>
                  </a:lnTo>
                  <a:lnTo>
                    <a:pt x="286" y="455"/>
                  </a:lnTo>
                  <a:lnTo>
                    <a:pt x="326" y="409"/>
                  </a:lnTo>
                  <a:lnTo>
                    <a:pt x="367" y="366"/>
                  </a:lnTo>
                  <a:lnTo>
                    <a:pt x="410" y="325"/>
                  </a:lnTo>
                  <a:lnTo>
                    <a:pt x="454" y="285"/>
                  </a:lnTo>
                  <a:lnTo>
                    <a:pt x="503" y="249"/>
                  </a:lnTo>
                  <a:lnTo>
                    <a:pt x="552" y="213"/>
                  </a:lnTo>
                  <a:lnTo>
                    <a:pt x="602" y="181"/>
                  </a:lnTo>
                  <a:lnTo>
                    <a:pt x="654" y="150"/>
                  </a:lnTo>
                  <a:lnTo>
                    <a:pt x="707" y="122"/>
                  </a:lnTo>
                  <a:lnTo>
                    <a:pt x="762" y="97"/>
                  </a:lnTo>
                  <a:lnTo>
                    <a:pt x="819" y="75"/>
                  </a:lnTo>
                  <a:lnTo>
                    <a:pt x="876" y="57"/>
                  </a:lnTo>
                  <a:lnTo>
                    <a:pt x="936" y="39"/>
                  </a:lnTo>
                  <a:lnTo>
                    <a:pt x="996" y="25"/>
                  </a:lnTo>
                  <a:lnTo>
                    <a:pt x="1057" y="14"/>
                  </a:lnTo>
                  <a:lnTo>
                    <a:pt x="1120" y="7"/>
                  </a:lnTo>
                  <a:lnTo>
                    <a:pt x="1183" y="1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7B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56"/>
            <p:cNvSpPr>
              <a:spLocks/>
            </p:cNvSpPr>
            <p:nvPr/>
          </p:nvSpPr>
          <p:spPr bwMode="auto">
            <a:xfrm>
              <a:off x="4133" y="1782"/>
              <a:ext cx="809" cy="810"/>
            </a:xfrm>
            <a:custGeom>
              <a:avLst/>
              <a:gdLst>
                <a:gd name="T0" fmla="*/ 0 w 2429"/>
                <a:gd name="T1" fmla="*/ 0 h 2429"/>
                <a:gd name="T2" fmla="*/ 0 w 2429"/>
                <a:gd name="T3" fmla="*/ 0 h 2429"/>
                <a:gd name="T4" fmla="*/ 0 w 2429"/>
                <a:gd name="T5" fmla="*/ 0 h 2429"/>
                <a:gd name="T6" fmla="*/ 0 w 2429"/>
                <a:gd name="T7" fmla="*/ 0 h 2429"/>
                <a:gd name="T8" fmla="*/ 0 w 2429"/>
                <a:gd name="T9" fmla="*/ 0 h 2429"/>
                <a:gd name="T10" fmla="*/ 0 w 2429"/>
                <a:gd name="T11" fmla="*/ 0 h 2429"/>
                <a:gd name="T12" fmla="*/ 0 w 2429"/>
                <a:gd name="T13" fmla="*/ 0 h 2429"/>
                <a:gd name="T14" fmla="*/ 0 w 2429"/>
                <a:gd name="T15" fmla="*/ 0 h 2429"/>
                <a:gd name="T16" fmla="*/ 0 w 2429"/>
                <a:gd name="T17" fmla="*/ 0 h 2429"/>
                <a:gd name="T18" fmla="*/ 0 w 2429"/>
                <a:gd name="T19" fmla="*/ 0 h 2429"/>
                <a:gd name="T20" fmla="*/ 0 w 2429"/>
                <a:gd name="T21" fmla="*/ 0 h 2429"/>
                <a:gd name="T22" fmla="*/ 0 w 2429"/>
                <a:gd name="T23" fmla="*/ 0 h 2429"/>
                <a:gd name="T24" fmla="*/ 0 w 2429"/>
                <a:gd name="T25" fmla="*/ 0 h 2429"/>
                <a:gd name="T26" fmla="*/ 0 w 2429"/>
                <a:gd name="T27" fmla="*/ 0 h 2429"/>
                <a:gd name="T28" fmla="*/ 0 w 2429"/>
                <a:gd name="T29" fmla="*/ 0 h 2429"/>
                <a:gd name="T30" fmla="*/ 0 w 2429"/>
                <a:gd name="T31" fmla="*/ 0 h 2429"/>
                <a:gd name="T32" fmla="*/ 0 w 2429"/>
                <a:gd name="T33" fmla="*/ 0 h 2429"/>
                <a:gd name="T34" fmla="*/ 0 w 2429"/>
                <a:gd name="T35" fmla="*/ 0 h 2429"/>
                <a:gd name="T36" fmla="*/ 0 w 2429"/>
                <a:gd name="T37" fmla="*/ 0 h 2429"/>
                <a:gd name="T38" fmla="*/ 0 w 2429"/>
                <a:gd name="T39" fmla="*/ 0 h 2429"/>
                <a:gd name="T40" fmla="*/ 0 w 2429"/>
                <a:gd name="T41" fmla="*/ 0 h 2429"/>
                <a:gd name="T42" fmla="*/ 0 w 2429"/>
                <a:gd name="T43" fmla="*/ 0 h 2429"/>
                <a:gd name="T44" fmla="*/ 0 w 2429"/>
                <a:gd name="T45" fmla="*/ 0 h 2429"/>
                <a:gd name="T46" fmla="*/ 0 w 2429"/>
                <a:gd name="T47" fmla="*/ 0 h 2429"/>
                <a:gd name="T48" fmla="*/ 0 w 2429"/>
                <a:gd name="T49" fmla="*/ 0 h 2429"/>
                <a:gd name="T50" fmla="*/ 0 w 2429"/>
                <a:gd name="T51" fmla="*/ 0 h 2429"/>
                <a:gd name="T52" fmla="*/ 0 w 2429"/>
                <a:gd name="T53" fmla="*/ 0 h 2429"/>
                <a:gd name="T54" fmla="*/ 0 w 2429"/>
                <a:gd name="T55" fmla="*/ 0 h 2429"/>
                <a:gd name="T56" fmla="*/ 0 w 2429"/>
                <a:gd name="T57" fmla="*/ 0 h 2429"/>
                <a:gd name="T58" fmla="*/ 0 w 2429"/>
                <a:gd name="T59" fmla="*/ 0 h 2429"/>
                <a:gd name="T60" fmla="*/ 0 w 2429"/>
                <a:gd name="T61" fmla="*/ 0 h 2429"/>
                <a:gd name="T62" fmla="*/ 0 w 2429"/>
                <a:gd name="T63" fmla="*/ 0 h 2429"/>
                <a:gd name="T64" fmla="*/ 0 w 2429"/>
                <a:gd name="T65" fmla="*/ 0 h 2429"/>
                <a:gd name="T66" fmla="*/ 0 w 2429"/>
                <a:gd name="T67" fmla="*/ 0 h 2429"/>
                <a:gd name="T68" fmla="*/ 0 w 2429"/>
                <a:gd name="T69" fmla="*/ 0 h 2429"/>
                <a:gd name="T70" fmla="*/ 0 w 2429"/>
                <a:gd name="T71" fmla="*/ 0 h 2429"/>
                <a:gd name="T72" fmla="*/ 0 w 2429"/>
                <a:gd name="T73" fmla="*/ 0 h 2429"/>
                <a:gd name="T74" fmla="*/ 0 w 2429"/>
                <a:gd name="T75" fmla="*/ 0 h 2429"/>
                <a:gd name="T76" fmla="*/ 0 w 2429"/>
                <a:gd name="T77" fmla="*/ 0 h 2429"/>
                <a:gd name="T78" fmla="*/ 0 w 2429"/>
                <a:gd name="T79" fmla="*/ 0 h 2429"/>
                <a:gd name="T80" fmla="*/ 0 w 2429"/>
                <a:gd name="T81" fmla="*/ 0 h 2429"/>
                <a:gd name="T82" fmla="*/ 0 w 2429"/>
                <a:gd name="T83" fmla="*/ 0 h 2429"/>
                <a:gd name="T84" fmla="*/ 0 w 2429"/>
                <a:gd name="T85" fmla="*/ 0 h 24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29"/>
                <a:gd name="T130" fmla="*/ 0 h 2429"/>
                <a:gd name="T131" fmla="*/ 2429 w 2429"/>
                <a:gd name="T132" fmla="*/ 2429 h 24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29" h="2429">
                  <a:moveTo>
                    <a:pt x="1214" y="0"/>
                  </a:moveTo>
                  <a:lnTo>
                    <a:pt x="1276" y="1"/>
                  </a:lnTo>
                  <a:lnTo>
                    <a:pt x="1338" y="6"/>
                  </a:lnTo>
                  <a:lnTo>
                    <a:pt x="1400" y="14"/>
                  </a:lnTo>
                  <a:lnTo>
                    <a:pt x="1459" y="25"/>
                  </a:lnTo>
                  <a:lnTo>
                    <a:pt x="1518" y="37"/>
                  </a:lnTo>
                  <a:lnTo>
                    <a:pt x="1575" y="54"/>
                  </a:lnTo>
                  <a:lnTo>
                    <a:pt x="1631" y="74"/>
                  </a:lnTo>
                  <a:lnTo>
                    <a:pt x="1686" y="95"/>
                  </a:lnTo>
                  <a:lnTo>
                    <a:pt x="1740" y="119"/>
                  </a:lnTo>
                  <a:lnTo>
                    <a:pt x="1793" y="146"/>
                  </a:lnTo>
                  <a:lnTo>
                    <a:pt x="1843" y="176"/>
                  </a:lnTo>
                  <a:lnTo>
                    <a:pt x="1892" y="207"/>
                  </a:lnTo>
                  <a:lnTo>
                    <a:pt x="1940" y="241"/>
                  </a:lnTo>
                  <a:lnTo>
                    <a:pt x="1986" y="276"/>
                  </a:lnTo>
                  <a:lnTo>
                    <a:pt x="2030" y="315"/>
                  </a:lnTo>
                  <a:lnTo>
                    <a:pt x="2073" y="356"/>
                  </a:lnTo>
                  <a:lnTo>
                    <a:pt x="2114" y="398"/>
                  </a:lnTo>
                  <a:lnTo>
                    <a:pt x="2151" y="442"/>
                  </a:lnTo>
                  <a:lnTo>
                    <a:pt x="2187" y="489"/>
                  </a:lnTo>
                  <a:lnTo>
                    <a:pt x="2221" y="535"/>
                  </a:lnTo>
                  <a:lnTo>
                    <a:pt x="2253" y="584"/>
                  </a:lnTo>
                  <a:lnTo>
                    <a:pt x="2282" y="636"/>
                  </a:lnTo>
                  <a:lnTo>
                    <a:pt x="2309" y="689"/>
                  </a:lnTo>
                  <a:lnTo>
                    <a:pt x="2334" y="741"/>
                  </a:lnTo>
                  <a:lnTo>
                    <a:pt x="2355" y="798"/>
                  </a:lnTo>
                  <a:lnTo>
                    <a:pt x="2375" y="854"/>
                  </a:lnTo>
                  <a:lnTo>
                    <a:pt x="2391" y="911"/>
                  </a:lnTo>
                  <a:lnTo>
                    <a:pt x="2404" y="971"/>
                  </a:lnTo>
                  <a:lnTo>
                    <a:pt x="2415" y="1030"/>
                  </a:lnTo>
                  <a:lnTo>
                    <a:pt x="2423" y="1091"/>
                  </a:lnTo>
                  <a:lnTo>
                    <a:pt x="2427" y="1152"/>
                  </a:lnTo>
                  <a:lnTo>
                    <a:pt x="2429" y="1215"/>
                  </a:lnTo>
                  <a:lnTo>
                    <a:pt x="2427" y="1277"/>
                  </a:lnTo>
                  <a:lnTo>
                    <a:pt x="2423" y="1339"/>
                  </a:lnTo>
                  <a:lnTo>
                    <a:pt x="2415" y="1400"/>
                  </a:lnTo>
                  <a:lnTo>
                    <a:pt x="2404" y="1459"/>
                  </a:lnTo>
                  <a:lnTo>
                    <a:pt x="2391" y="1517"/>
                  </a:lnTo>
                  <a:lnTo>
                    <a:pt x="2375" y="1575"/>
                  </a:lnTo>
                  <a:lnTo>
                    <a:pt x="2355" y="1631"/>
                  </a:lnTo>
                  <a:lnTo>
                    <a:pt x="2334" y="1686"/>
                  </a:lnTo>
                  <a:lnTo>
                    <a:pt x="2309" y="1741"/>
                  </a:lnTo>
                  <a:lnTo>
                    <a:pt x="2282" y="1792"/>
                  </a:lnTo>
                  <a:lnTo>
                    <a:pt x="2253" y="1844"/>
                  </a:lnTo>
                  <a:lnTo>
                    <a:pt x="2221" y="1893"/>
                  </a:lnTo>
                  <a:lnTo>
                    <a:pt x="2187" y="1940"/>
                  </a:lnTo>
                  <a:lnTo>
                    <a:pt x="2151" y="1987"/>
                  </a:lnTo>
                  <a:lnTo>
                    <a:pt x="2114" y="2030"/>
                  </a:lnTo>
                  <a:lnTo>
                    <a:pt x="2073" y="2072"/>
                  </a:lnTo>
                  <a:lnTo>
                    <a:pt x="2030" y="2113"/>
                  </a:lnTo>
                  <a:lnTo>
                    <a:pt x="1986" y="2152"/>
                  </a:lnTo>
                  <a:lnTo>
                    <a:pt x="1940" y="2187"/>
                  </a:lnTo>
                  <a:lnTo>
                    <a:pt x="1892" y="2222"/>
                  </a:lnTo>
                  <a:lnTo>
                    <a:pt x="1843" y="2253"/>
                  </a:lnTo>
                  <a:lnTo>
                    <a:pt x="1793" y="2282"/>
                  </a:lnTo>
                  <a:lnTo>
                    <a:pt x="1740" y="2309"/>
                  </a:lnTo>
                  <a:lnTo>
                    <a:pt x="1686" y="2334"/>
                  </a:lnTo>
                  <a:lnTo>
                    <a:pt x="1631" y="2354"/>
                  </a:lnTo>
                  <a:lnTo>
                    <a:pt x="1575" y="2374"/>
                  </a:lnTo>
                  <a:lnTo>
                    <a:pt x="1518" y="2391"/>
                  </a:lnTo>
                  <a:lnTo>
                    <a:pt x="1459" y="2404"/>
                  </a:lnTo>
                  <a:lnTo>
                    <a:pt x="1400" y="2414"/>
                  </a:lnTo>
                  <a:lnTo>
                    <a:pt x="1338" y="2422"/>
                  </a:lnTo>
                  <a:lnTo>
                    <a:pt x="1276" y="2427"/>
                  </a:lnTo>
                  <a:lnTo>
                    <a:pt x="1214" y="2429"/>
                  </a:lnTo>
                  <a:lnTo>
                    <a:pt x="1152" y="2427"/>
                  </a:lnTo>
                  <a:lnTo>
                    <a:pt x="1090" y="2422"/>
                  </a:lnTo>
                  <a:lnTo>
                    <a:pt x="1029" y="2414"/>
                  </a:lnTo>
                  <a:lnTo>
                    <a:pt x="971" y="2404"/>
                  </a:lnTo>
                  <a:lnTo>
                    <a:pt x="912" y="2391"/>
                  </a:lnTo>
                  <a:lnTo>
                    <a:pt x="853" y="2374"/>
                  </a:lnTo>
                  <a:lnTo>
                    <a:pt x="799" y="2354"/>
                  </a:lnTo>
                  <a:lnTo>
                    <a:pt x="743" y="2334"/>
                  </a:lnTo>
                  <a:lnTo>
                    <a:pt x="689" y="2309"/>
                  </a:lnTo>
                  <a:lnTo>
                    <a:pt x="637" y="2282"/>
                  </a:lnTo>
                  <a:lnTo>
                    <a:pt x="585" y="2253"/>
                  </a:lnTo>
                  <a:lnTo>
                    <a:pt x="536" y="2222"/>
                  </a:lnTo>
                  <a:lnTo>
                    <a:pt x="489" y="2187"/>
                  </a:lnTo>
                  <a:lnTo>
                    <a:pt x="443" y="2152"/>
                  </a:lnTo>
                  <a:lnTo>
                    <a:pt x="399" y="2113"/>
                  </a:lnTo>
                  <a:lnTo>
                    <a:pt x="357" y="2072"/>
                  </a:lnTo>
                  <a:lnTo>
                    <a:pt x="316" y="2030"/>
                  </a:lnTo>
                  <a:lnTo>
                    <a:pt x="277" y="1987"/>
                  </a:lnTo>
                  <a:lnTo>
                    <a:pt x="242" y="1940"/>
                  </a:lnTo>
                  <a:lnTo>
                    <a:pt x="208" y="1893"/>
                  </a:lnTo>
                  <a:lnTo>
                    <a:pt x="175" y="1844"/>
                  </a:lnTo>
                  <a:lnTo>
                    <a:pt x="147" y="1792"/>
                  </a:lnTo>
                  <a:lnTo>
                    <a:pt x="120" y="1741"/>
                  </a:lnTo>
                  <a:lnTo>
                    <a:pt x="96" y="1686"/>
                  </a:lnTo>
                  <a:lnTo>
                    <a:pt x="73" y="1631"/>
                  </a:lnTo>
                  <a:lnTo>
                    <a:pt x="54" y="1575"/>
                  </a:lnTo>
                  <a:lnTo>
                    <a:pt x="38" y="1517"/>
                  </a:lnTo>
                  <a:lnTo>
                    <a:pt x="25" y="1459"/>
                  </a:lnTo>
                  <a:lnTo>
                    <a:pt x="15" y="1400"/>
                  </a:lnTo>
                  <a:lnTo>
                    <a:pt x="7" y="1339"/>
                  </a:lnTo>
                  <a:lnTo>
                    <a:pt x="1" y="1277"/>
                  </a:lnTo>
                  <a:lnTo>
                    <a:pt x="0" y="1215"/>
                  </a:lnTo>
                  <a:lnTo>
                    <a:pt x="1" y="1152"/>
                  </a:lnTo>
                  <a:lnTo>
                    <a:pt x="7" y="1091"/>
                  </a:lnTo>
                  <a:lnTo>
                    <a:pt x="15" y="1030"/>
                  </a:lnTo>
                  <a:lnTo>
                    <a:pt x="25" y="971"/>
                  </a:lnTo>
                  <a:lnTo>
                    <a:pt x="38" y="911"/>
                  </a:lnTo>
                  <a:lnTo>
                    <a:pt x="54" y="854"/>
                  </a:lnTo>
                  <a:lnTo>
                    <a:pt x="73" y="798"/>
                  </a:lnTo>
                  <a:lnTo>
                    <a:pt x="96" y="741"/>
                  </a:lnTo>
                  <a:lnTo>
                    <a:pt x="120" y="689"/>
                  </a:lnTo>
                  <a:lnTo>
                    <a:pt x="147" y="636"/>
                  </a:lnTo>
                  <a:lnTo>
                    <a:pt x="175" y="584"/>
                  </a:lnTo>
                  <a:lnTo>
                    <a:pt x="208" y="535"/>
                  </a:lnTo>
                  <a:lnTo>
                    <a:pt x="242" y="489"/>
                  </a:lnTo>
                  <a:lnTo>
                    <a:pt x="277" y="442"/>
                  </a:lnTo>
                  <a:lnTo>
                    <a:pt x="316" y="398"/>
                  </a:lnTo>
                  <a:lnTo>
                    <a:pt x="357" y="356"/>
                  </a:lnTo>
                  <a:lnTo>
                    <a:pt x="399" y="315"/>
                  </a:lnTo>
                  <a:lnTo>
                    <a:pt x="443" y="276"/>
                  </a:lnTo>
                  <a:lnTo>
                    <a:pt x="489" y="241"/>
                  </a:lnTo>
                  <a:lnTo>
                    <a:pt x="536" y="207"/>
                  </a:lnTo>
                  <a:lnTo>
                    <a:pt x="585" y="176"/>
                  </a:lnTo>
                  <a:lnTo>
                    <a:pt x="637" y="146"/>
                  </a:lnTo>
                  <a:lnTo>
                    <a:pt x="689" y="119"/>
                  </a:lnTo>
                  <a:lnTo>
                    <a:pt x="743" y="95"/>
                  </a:lnTo>
                  <a:lnTo>
                    <a:pt x="799" y="74"/>
                  </a:lnTo>
                  <a:lnTo>
                    <a:pt x="853" y="54"/>
                  </a:lnTo>
                  <a:lnTo>
                    <a:pt x="912" y="37"/>
                  </a:lnTo>
                  <a:lnTo>
                    <a:pt x="971" y="25"/>
                  </a:lnTo>
                  <a:lnTo>
                    <a:pt x="1029" y="14"/>
                  </a:lnTo>
                  <a:lnTo>
                    <a:pt x="1090" y="6"/>
                  </a:lnTo>
                  <a:lnTo>
                    <a:pt x="1152" y="1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8A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57"/>
            <p:cNvSpPr>
              <a:spLocks/>
            </p:cNvSpPr>
            <p:nvPr/>
          </p:nvSpPr>
          <p:spPr bwMode="auto">
            <a:xfrm>
              <a:off x="4143" y="1792"/>
              <a:ext cx="789" cy="789"/>
            </a:xfrm>
            <a:custGeom>
              <a:avLst/>
              <a:gdLst>
                <a:gd name="T0" fmla="*/ 0 w 2367"/>
                <a:gd name="T1" fmla="*/ 0 h 2367"/>
                <a:gd name="T2" fmla="*/ 0 w 2367"/>
                <a:gd name="T3" fmla="*/ 0 h 2367"/>
                <a:gd name="T4" fmla="*/ 0 w 2367"/>
                <a:gd name="T5" fmla="*/ 0 h 2367"/>
                <a:gd name="T6" fmla="*/ 0 w 2367"/>
                <a:gd name="T7" fmla="*/ 0 h 2367"/>
                <a:gd name="T8" fmla="*/ 0 w 2367"/>
                <a:gd name="T9" fmla="*/ 0 h 2367"/>
                <a:gd name="T10" fmla="*/ 0 w 2367"/>
                <a:gd name="T11" fmla="*/ 0 h 2367"/>
                <a:gd name="T12" fmla="*/ 0 w 2367"/>
                <a:gd name="T13" fmla="*/ 0 h 2367"/>
                <a:gd name="T14" fmla="*/ 0 w 2367"/>
                <a:gd name="T15" fmla="*/ 0 h 2367"/>
                <a:gd name="T16" fmla="*/ 0 w 2367"/>
                <a:gd name="T17" fmla="*/ 0 h 2367"/>
                <a:gd name="T18" fmla="*/ 0 w 2367"/>
                <a:gd name="T19" fmla="*/ 0 h 2367"/>
                <a:gd name="T20" fmla="*/ 0 w 2367"/>
                <a:gd name="T21" fmla="*/ 0 h 2367"/>
                <a:gd name="T22" fmla="*/ 0 w 2367"/>
                <a:gd name="T23" fmla="*/ 0 h 2367"/>
                <a:gd name="T24" fmla="*/ 0 w 2367"/>
                <a:gd name="T25" fmla="*/ 0 h 2367"/>
                <a:gd name="T26" fmla="*/ 0 w 2367"/>
                <a:gd name="T27" fmla="*/ 0 h 2367"/>
                <a:gd name="T28" fmla="*/ 0 w 2367"/>
                <a:gd name="T29" fmla="*/ 0 h 2367"/>
                <a:gd name="T30" fmla="*/ 0 w 2367"/>
                <a:gd name="T31" fmla="*/ 0 h 2367"/>
                <a:gd name="T32" fmla="*/ 0 w 2367"/>
                <a:gd name="T33" fmla="*/ 0 h 2367"/>
                <a:gd name="T34" fmla="*/ 0 w 2367"/>
                <a:gd name="T35" fmla="*/ 0 h 2367"/>
                <a:gd name="T36" fmla="*/ 0 w 2367"/>
                <a:gd name="T37" fmla="*/ 0 h 2367"/>
                <a:gd name="T38" fmla="*/ 0 w 2367"/>
                <a:gd name="T39" fmla="*/ 0 h 2367"/>
                <a:gd name="T40" fmla="*/ 0 w 2367"/>
                <a:gd name="T41" fmla="*/ 0 h 2367"/>
                <a:gd name="T42" fmla="*/ 0 w 2367"/>
                <a:gd name="T43" fmla="*/ 0 h 2367"/>
                <a:gd name="T44" fmla="*/ 0 w 2367"/>
                <a:gd name="T45" fmla="*/ 0 h 2367"/>
                <a:gd name="T46" fmla="*/ 0 w 2367"/>
                <a:gd name="T47" fmla="*/ 0 h 2367"/>
                <a:gd name="T48" fmla="*/ 0 w 2367"/>
                <a:gd name="T49" fmla="*/ 0 h 2367"/>
                <a:gd name="T50" fmla="*/ 0 w 2367"/>
                <a:gd name="T51" fmla="*/ 0 h 2367"/>
                <a:gd name="T52" fmla="*/ 0 w 2367"/>
                <a:gd name="T53" fmla="*/ 0 h 2367"/>
                <a:gd name="T54" fmla="*/ 0 w 2367"/>
                <a:gd name="T55" fmla="*/ 0 h 2367"/>
                <a:gd name="T56" fmla="*/ 0 w 2367"/>
                <a:gd name="T57" fmla="*/ 0 h 2367"/>
                <a:gd name="T58" fmla="*/ 0 w 2367"/>
                <a:gd name="T59" fmla="*/ 0 h 2367"/>
                <a:gd name="T60" fmla="*/ 0 w 2367"/>
                <a:gd name="T61" fmla="*/ 0 h 2367"/>
                <a:gd name="T62" fmla="*/ 0 w 2367"/>
                <a:gd name="T63" fmla="*/ 0 h 2367"/>
                <a:gd name="T64" fmla="*/ 0 w 2367"/>
                <a:gd name="T65" fmla="*/ 0 h 2367"/>
                <a:gd name="T66" fmla="*/ 0 w 2367"/>
                <a:gd name="T67" fmla="*/ 0 h 2367"/>
                <a:gd name="T68" fmla="*/ 0 w 2367"/>
                <a:gd name="T69" fmla="*/ 0 h 2367"/>
                <a:gd name="T70" fmla="*/ 0 w 2367"/>
                <a:gd name="T71" fmla="*/ 0 h 2367"/>
                <a:gd name="T72" fmla="*/ 0 w 2367"/>
                <a:gd name="T73" fmla="*/ 0 h 2367"/>
                <a:gd name="T74" fmla="*/ 0 w 2367"/>
                <a:gd name="T75" fmla="*/ 0 h 2367"/>
                <a:gd name="T76" fmla="*/ 0 w 2367"/>
                <a:gd name="T77" fmla="*/ 0 h 2367"/>
                <a:gd name="T78" fmla="*/ 0 w 2367"/>
                <a:gd name="T79" fmla="*/ 0 h 2367"/>
                <a:gd name="T80" fmla="*/ 0 w 2367"/>
                <a:gd name="T81" fmla="*/ 0 h 2367"/>
                <a:gd name="T82" fmla="*/ 0 w 2367"/>
                <a:gd name="T83" fmla="*/ 0 h 2367"/>
                <a:gd name="T84" fmla="*/ 0 w 2367"/>
                <a:gd name="T85" fmla="*/ 0 h 23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67"/>
                <a:gd name="T130" fmla="*/ 0 h 2367"/>
                <a:gd name="T131" fmla="*/ 2367 w 2367"/>
                <a:gd name="T132" fmla="*/ 2367 h 23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67" h="2367">
                  <a:moveTo>
                    <a:pt x="1184" y="0"/>
                  </a:moveTo>
                  <a:lnTo>
                    <a:pt x="1245" y="2"/>
                  </a:lnTo>
                  <a:lnTo>
                    <a:pt x="1305" y="6"/>
                  </a:lnTo>
                  <a:lnTo>
                    <a:pt x="1365" y="14"/>
                  </a:lnTo>
                  <a:lnTo>
                    <a:pt x="1423" y="24"/>
                  </a:lnTo>
                  <a:lnTo>
                    <a:pt x="1479" y="37"/>
                  </a:lnTo>
                  <a:lnTo>
                    <a:pt x="1537" y="53"/>
                  </a:lnTo>
                  <a:lnTo>
                    <a:pt x="1591" y="72"/>
                  </a:lnTo>
                  <a:lnTo>
                    <a:pt x="1644" y="94"/>
                  </a:lnTo>
                  <a:lnTo>
                    <a:pt x="1696" y="117"/>
                  </a:lnTo>
                  <a:lnTo>
                    <a:pt x="1748" y="142"/>
                  </a:lnTo>
                  <a:lnTo>
                    <a:pt x="1798" y="172"/>
                  </a:lnTo>
                  <a:lnTo>
                    <a:pt x="1846" y="202"/>
                  </a:lnTo>
                  <a:lnTo>
                    <a:pt x="1892" y="235"/>
                  </a:lnTo>
                  <a:lnTo>
                    <a:pt x="1936" y="271"/>
                  </a:lnTo>
                  <a:lnTo>
                    <a:pt x="1979" y="309"/>
                  </a:lnTo>
                  <a:lnTo>
                    <a:pt x="2020" y="347"/>
                  </a:lnTo>
                  <a:lnTo>
                    <a:pt x="2059" y="388"/>
                  </a:lnTo>
                  <a:lnTo>
                    <a:pt x="2096" y="430"/>
                  </a:lnTo>
                  <a:lnTo>
                    <a:pt x="2132" y="476"/>
                  </a:lnTo>
                  <a:lnTo>
                    <a:pt x="2166" y="522"/>
                  </a:lnTo>
                  <a:lnTo>
                    <a:pt x="2196" y="571"/>
                  </a:lnTo>
                  <a:lnTo>
                    <a:pt x="2224" y="620"/>
                  </a:lnTo>
                  <a:lnTo>
                    <a:pt x="2251" y="672"/>
                  </a:lnTo>
                  <a:lnTo>
                    <a:pt x="2273" y="724"/>
                  </a:lnTo>
                  <a:lnTo>
                    <a:pt x="2295" y="777"/>
                  </a:lnTo>
                  <a:lnTo>
                    <a:pt x="2314" y="832"/>
                  </a:lnTo>
                  <a:lnTo>
                    <a:pt x="2330" y="888"/>
                  </a:lnTo>
                  <a:lnTo>
                    <a:pt x="2343" y="946"/>
                  </a:lnTo>
                  <a:lnTo>
                    <a:pt x="2354" y="1004"/>
                  </a:lnTo>
                  <a:lnTo>
                    <a:pt x="2361" y="1064"/>
                  </a:lnTo>
                  <a:lnTo>
                    <a:pt x="2366" y="1123"/>
                  </a:lnTo>
                  <a:lnTo>
                    <a:pt x="2367" y="1184"/>
                  </a:lnTo>
                  <a:lnTo>
                    <a:pt x="2366" y="1245"/>
                  </a:lnTo>
                  <a:lnTo>
                    <a:pt x="2361" y="1304"/>
                  </a:lnTo>
                  <a:lnTo>
                    <a:pt x="2354" y="1364"/>
                  </a:lnTo>
                  <a:lnTo>
                    <a:pt x="2343" y="1421"/>
                  </a:lnTo>
                  <a:lnTo>
                    <a:pt x="2330" y="1479"/>
                  </a:lnTo>
                  <a:lnTo>
                    <a:pt x="2314" y="1535"/>
                  </a:lnTo>
                  <a:lnTo>
                    <a:pt x="2295" y="1589"/>
                  </a:lnTo>
                  <a:lnTo>
                    <a:pt x="2273" y="1644"/>
                  </a:lnTo>
                  <a:lnTo>
                    <a:pt x="2251" y="1695"/>
                  </a:lnTo>
                  <a:lnTo>
                    <a:pt x="2224" y="1747"/>
                  </a:lnTo>
                  <a:lnTo>
                    <a:pt x="2196" y="1796"/>
                  </a:lnTo>
                  <a:lnTo>
                    <a:pt x="2166" y="1844"/>
                  </a:lnTo>
                  <a:lnTo>
                    <a:pt x="2132" y="1891"/>
                  </a:lnTo>
                  <a:lnTo>
                    <a:pt x="2096" y="1936"/>
                  </a:lnTo>
                  <a:lnTo>
                    <a:pt x="2059" y="1978"/>
                  </a:lnTo>
                  <a:lnTo>
                    <a:pt x="2020" y="2019"/>
                  </a:lnTo>
                  <a:lnTo>
                    <a:pt x="1979" y="2059"/>
                  </a:lnTo>
                  <a:lnTo>
                    <a:pt x="1936" y="2095"/>
                  </a:lnTo>
                  <a:lnTo>
                    <a:pt x="1892" y="2131"/>
                  </a:lnTo>
                  <a:lnTo>
                    <a:pt x="1846" y="2164"/>
                  </a:lnTo>
                  <a:lnTo>
                    <a:pt x="1798" y="2195"/>
                  </a:lnTo>
                  <a:lnTo>
                    <a:pt x="1748" y="2224"/>
                  </a:lnTo>
                  <a:lnTo>
                    <a:pt x="1696" y="2250"/>
                  </a:lnTo>
                  <a:lnTo>
                    <a:pt x="1644" y="2272"/>
                  </a:lnTo>
                  <a:lnTo>
                    <a:pt x="1591" y="2295"/>
                  </a:lnTo>
                  <a:lnTo>
                    <a:pt x="1537" y="2313"/>
                  </a:lnTo>
                  <a:lnTo>
                    <a:pt x="1479" y="2329"/>
                  </a:lnTo>
                  <a:lnTo>
                    <a:pt x="1423" y="2342"/>
                  </a:lnTo>
                  <a:lnTo>
                    <a:pt x="1365" y="2353"/>
                  </a:lnTo>
                  <a:lnTo>
                    <a:pt x="1305" y="2360"/>
                  </a:lnTo>
                  <a:lnTo>
                    <a:pt x="1245" y="2365"/>
                  </a:lnTo>
                  <a:lnTo>
                    <a:pt x="1184" y="2367"/>
                  </a:lnTo>
                  <a:lnTo>
                    <a:pt x="1123" y="2365"/>
                  </a:lnTo>
                  <a:lnTo>
                    <a:pt x="1065" y="2360"/>
                  </a:lnTo>
                  <a:lnTo>
                    <a:pt x="1005" y="2353"/>
                  </a:lnTo>
                  <a:lnTo>
                    <a:pt x="946" y="2342"/>
                  </a:lnTo>
                  <a:lnTo>
                    <a:pt x="890" y="2329"/>
                  </a:lnTo>
                  <a:lnTo>
                    <a:pt x="833" y="2313"/>
                  </a:lnTo>
                  <a:lnTo>
                    <a:pt x="779" y="2295"/>
                  </a:lnTo>
                  <a:lnTo>
                    <a:pt x="725" y="2272"/>
                  </a:lnTo>
                  <a:lnTo>
                    <a:pt x="672" y="2250"/>
                  </a:lnTo>
                  <a:lnTo>
                    <a:pt x="622" y="2224"/>
                  </a:lnTo>
                  <a:lnTo>
                    <a:pt x="572" y="2195"/>
                  </a:lnTo>
                  <a:lnTo>
                    <a:pt x="524" y="2164"/>
                  </a:lnTo>
                  <a:lnTo>
                    <a:pt x="478" y="2131"/>
                  </a:lnTo>
                  <a:lnTo>
                    <a:pt x="433" y="2095"/>
                  </a:lnTo>
                  <a:lnTo>
                    <a:pt x="389" y="2059"/>
                  </a:lnTo>
                  <a:lnTo>
                    <a:pt x="348" y="2019"/>
                  </a:lnTo>
                  <a:lnTo>
                    <a:pt x="308" y="1978"/>
                  </a:lnTo>
                  <a:lnTo>
                    <a:pt x="272" y="1936"/>
                  </a:lnTo>
                  <a:lnTo>
                    <a:pt x="237" y="1891"/>
                  </a:lnTo>
                  <a:lnTo>
                    <a:pt x="204" y="1844"/>
                  </a:lnTo>
                  <a:lnTo>
                    <a:pt x="172" y="1796"/>
                  </a:lnTo>
                  <a:lnTo>
                    <a:pt x="144" y="1747"/>
                  </a:lnTo>
                  <a:lnTo>
                    <a:pt x="118" y="1695"/>
                  </a:lnTo>
                  <a:lnTo>
                    <a:pt x="94" y="1644"/>
                  </a:lnTo>
                  <a:lnTo>
                    <a:pt x="73" y="1589"/>
                  </a:lnTo>
                  <a:lnTo>
                    <a:pt x="53" y="1535"/>
                  </a:lnTo>
                  <a:lnTo>
                    <a:pt x="38" y="1479"/>
                  </a:lnTo>
                  <a:lnTo>
                    <a:pt x="24" y="1421"/>
                  </a:lnTo>
                  <a:lnTo>
                    <a:pt x="14" y="1364"/>
                  </a:lnTo>
                  <a:lnTo>
                    <a:pt x="7" y="1304"/>
                  </a:lnTo>
                  <a:lnTo>
                    <a:pt x="1" y="1245"/>
                  </a:lnTo>
                  <a:lnTo>
                    <a:pt x="0" y="1184"/>
                  </a:lnTo>
                  <a:lnTo>
                    <a:pt x="1" y="1123"/>
                  </a:lnTo>
                  <a:lnTo>
                    <a:pt x="7" y="1064"/>
                  </a:lnTo>
                  <a:lnTo>
                    <a:pt x="14" y="1004"/>
                  </a:lnTo>
                  <a:lnTo>
                    <a:pt x="24" y="946"/>
                  </a:lnTo>
                  <a:lnTo>
                    <a:pt x="38" y="888"/>
                  </a:lnTo>
                  <a:lnTo>
                    <a:pt x="53" y="832"/>
                  </a:lnTo>
                  <a:lnTo>
                    <a:pt x="73" y="777"/>
                  </a:lnTo>
                  <a:lnTo>
                    <a:pt x="94" y="724"/>
                  </a:lnTo>
                  <a:lnTo>
                    <a:pt x="118" y="672"/>
                  </a:lnTo>
                  <a:lnTo>
                    <a:pt x="144" y="620"/>
                  </a:lnTo>
                  <a:lnTo>
                    <a:pt x="172" y="571"/>
                  </a:lnTo>
                  <a:lnTo>
                    <a:pt x="204" y="522"/>
                  </a:lnTo>
                  <a:lnTo>
                    <a:pt x="237" y="476"/>
                  </a:lnTo>
                  <a:lnTo>
                    <a:pt x="272" y="430"/>
                  </a:lnTo>
                  <a:lnTo>
                    <a:pt x="308" y="388"/>
                  </a:lnTo>
                  <a:lnTo>
                    <a:pt x="348" y="347"/>
                  </a:lnTo>
                  <a:lnTo>
                    <a:pt x="389" y="309"/>
                  </a:lnTo>
                  <a:lnTo>
                    <a:pt x="433" y="271"/>
                  </a:lnTo>
                  <a:lnTo>
                    <a:pt x="478" y="235"/>
                  </a:lnTo>
                  <a:lnTo>
                    <a:pt x="524" y="202"/>
                  </a:lnTo>
                  <a:lnTo>
                    <a:pt x="572" y="172"/>
                  </a:lnTo>
                  <a:lnTo>
                    <a:pt x="622" y="142"/>
                  </a:lnTo>
                  <a:lnTo>
                    <a:pt x="672" y="117"/>
                  </a:lnTo>
                  <a:lnTo>
                    <a:pt x="725" y="94"/>
                  </a:lnTo>
                  <a:lnTo>
                    <a:pt x="779" y="72"/>
                  </a:lnTo>
                  <a:lnTo>
                    <a:pt x="833" y="53"/>
                  </a:lnTo>
                  <a:lnTo>
                    <a:pt x="890" y="37"/>
                  </a:lnTo>
                  <a:lnTo>
                    <a:pt x="946" y="24"/>
                  </a:lnTo>
                  <a:lnTo>
                    <a:pt x="1005" y="14"/>
                  </a:lnTo>
                  <a:lnTo>
                    <a:pt x="1065" y="6"/>
                  </a:lnTo>
                  <a:lnTo>
                    <a:pt x="1123" y="2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9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58"/>
            <p:cNvSpPr>
              <a:spLocks/>
            </p:cNvSpPr>
            <p:nvPr/>
          </p:nvSpPr>
          <p:spPr bwMode="auto">
            <a:xfrm>
              <a:off x="4153" y="1803"/>
              <a:ext cx="769" cy="768"/>
            </a:xfrm>
            <a:custGeom>
              <a:avLst/>
              <a:gdLst>
                <a:gd name="T0" fmla="*/ 0 w 2305"/>
                <a:gd name="T1" fmla="*/ 0 h 2305"/>
                <a:gd name="T2" fmla="*/ 0 w 2305"/>
                <a:gd name="T3" fmla="*/ 0 h 2305"/>
                <a:gd name="T4" fmla="*/ 0 w 2305"/>
                <a:gd name="T5" fmla="*/ 0 h 2305"/>
                <a:gd name="T6" fmla="*/ 0 w 2305"/>
                <a:gd name="T7" fmla="*/ 0 h 2305"/>
                <a:gd name="T8" fmla="*/ 0 w 2305"/>
                <a:gd name="T9" fmla="*/ 0 h 2305"/>
                <a:gd name="T10" fmla="*/ 0 w 2305"/>
                <a:gd name="T11" fmla="*/ 0 h 2305"/>
                <a:gd name="T12" fmla="*/ 0 w 2305"/>
                <a:gd name="T13" fmla="*/ 0 h 2305"/>
                <a:gd name="T14" fmla="*/ 0 w 2305"/>
                <a:gd name="T15" fmla="*/ 0 h 2305"/>
                <a:gd name="T16" fmla="*/ 0 w 2305"/>
                <a:gd name="T17" fmla="*/ 0 h 2305"/>
                <a:gd name="T18" fmla="*/ 0 w 2305"/>
                <a:gd name="T19" fmla="*/ 0 h 2305"/>
                <a:gd name="T20" fmla="*/ 0 w 2305"/>
                <a:gd name="T21" fmla="*/ 0 h 2305"/>
                <a:gd name="T22" fmla="*/ 0 w 2305"/>
                <a:gd name="T23" fmla="*/ 0 h 2305"/>
                <a:gd name="T24" fmla="*/ 0 w 2305"/>
                <a:gd name="T25" fmla="*/ 0 h 2305"/>
                <a:gd name="T26" fmla="*/ 0 w 2305"/>
                <a:gd name="T27" fmla="*/ 0 h 2305"/>
                <a:gd name="T28" fmla="*/ 0 w 2305"/>
                <a:gd name="T29" fmla="*/ 0 h 2305"/>
                <a:gd name="T30" fmla="*/ 0 w 2305"/>
                <a:gd name="T31" fmla="*/ 0 h 2305"/>
                <a:gd name="T32" fmla="*/ 0 w 2305"/>
                <a:gd name="T33" fmla="*/ 0 h 2305"/>
                <a:gd name="T34" fmla="*/ 0 w 2305"/>
                <a:gd name="T35" fmla="*/ 0 h 2305"/>
                <a:gd name="T36" fmla="*/ 0 w 2305"/>
                <a:gd name="T37" fmla="*/ 0 h 2305"/>
                <a:gd name="T38" fmla="*/ 0 w 2305"/>
                <a:gd name="T39" fmla="*/ 0 h 2305"/>
                <a:gd name="T40" fmla="*/ 0 w 2305"/>
                <a:gd name="T41" fmla="*/ 0 h 2305"/>
                <a:gd name="T42" fmla="*/ 0 w 2305"/>
                <a:gd name="T43" fmla="*/ 0 h 2305"/>
                <a:gd name="T44" fmla="*/ 0 w 2305"/>
                <a:gd name="T45" fmla="*/ 0 h 2305"/>
                <a:gd name="T46" fmla="*/ 0 w 2305"/>
                <a:gd name="T47" fmla="*/ 0 h 2305"/>
                <a:gd name="T48" fmla="*/ 0 w 2305"/>
                <a:gd name="T49" fmla="*/ 0 h 2305"/>
                <a:gd name="T50" fmla="*/ 0 w 2305"/>
                <a:gd name="T51" fmla="*/ 0 h 2305"/>
                <a:gd name="T52" fmla="*/ 0 w 2305"/>
                <a:gd name="T53" fmla="*/ 0 h 2305"/>
                <a:gd name="T54" fmla="*/ 0 w 2305"/>
                <a:gd name="T55" fmla="*/ 0 h 2305"/>
                <a:gd name="T56" fmla="*/ 0 w 2305"/>
                <a:gd name="T57" fmla="*/ 0 h 2305"/>
                <a:gd name="T58" fmla="*/ 0 w 2305"/>
                <a:gd name="T59" fmla="*/ 0 h 2305"/>
                <a:gd name="T60" fmla="*/ 0 w 2305"/>
                <a:gd name="T61" fmla="*/ 0 h 2305"/>
                <a:gd name="T62" fmla="*/ 0 w 2305"/>
                <a:gd name="T63" fmla="*/ 0 h 2305"/>
                <a:gd name="T64" fmla="*/ 0 w 2305"/>
                <a:gd name="T65" fmla="*/ 0 h 2305"/>
                <a:gd name="T66" fmla="*/ 0 w 2305"/>
                <a:gd name="T67" fmla="*/ 0 h 2305"/>
                <a:gd name="T68" fmla="*/ 0 w 2305"/>
                <a:gd name="T69" fmla="*/ 0 h 2305"/>
                <a:gd name="T70" fmla="*/ 0 w 2305"/>
                <a:gd name="T71" fmla="*/ 0 h 2305"/>
                <a:gd name="T72" fmla="*/ 0 w 2305"/>
                <a:gd name="T73" fmla="*/ 0 h 2305"/>
                <a:gd name="T74" fmla="*/ 0 w 2305"/>
                <a:gd name="T75" fmla="*/ 0 h 2305"/>
                <a:gd name="T76" fmla="*/ 0 w 2305"/>
                <a:gd name="T77" fmla="*/ 0 h 2305"/>
                <a:gd name="T78" fmla="*/ 0 w 2305"/>
                <a:gd name="T79" fmla="*/ 0 h 2305"/>
                <a:gd name="T80" fmla="*/ 0 w 2305"/>
                <a:gd name="T81" fmla="*/ 0 h 2305"/>
                <a:gd name="T82" fmla="*/ 0 w 2305"/>
                <a:gd name="T83" fmla="*/ 0 h 2305"/>
                <a:gd name="T84" fmla="*/ 0 w 2305"/>
                <a:gd name="T85" fmla="*/ 0 h 2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05"/>
                <a:gd name="T130" fmla="*/ 0 h 2305"/>
                <a:gd name="T131" fmla="*/ 2305 w 2305"/>
                <a:gd name="T132" fmla="*/ 2305 h 2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05" h="2305">
                  <a:moveTo>
                    <a:pt x="1152" y="0"/>
                  </a:moveTo>
                  <a:lnTo>
                    <a:pt x="1212" y="1"/>
                  </a:lnTo>
                  <a:lnTo>
                    <a:pt x="1270" y="6"/>
                  </a:lnTo>
                  <a:lnTo>
                    <a:pt x="1326" y="13"/>
                  </a:lnTo>
                  <a:lnTo>
                    <a:pt x="1384" y="23"/>
                  </a:lnTo>
                  <a:lnTo>
                    <a:pt x="1439" y="37"/>
                  </a:lnTo>
                  <a:lnTo>
                    <a:pt x="1495" y="52"/>
                  </a:lnTo>
                  <a:lnTo>
                    <a:pt x="1548" y="69"/>
                  </a:lnTo>
                  <a:lnTo>
                    <a:pt x="1601" y="90"/>
                  </a:lnTo>
                  <a:lnTo>
                    <a:pt x="1651" y="114"/>
                  </a:lnTo>
                  <a:lnTo>
                    <a:pt x="1701" y="139"/>
                  </a:lnTo>
                  <a:lnTo>
                    <a:pt x="1748" y="168"/>
                  </a:lnTo>
                  <a:lnTo>
                    <a:pt x="1796" y="197"/>
                  </a:lnTo>
                  <a:lnTo>
                    <a:pt x="1841" y="229"/>
                  </a:lnTo>
                  <a:lnTo>
                    <a:pt x="1885" y="263"/>
                  </a:lnTo>
                  <a:lnTo>
                    <a:pt x="1927" y="300"/>
                  </a:lnTo>
                  <a:lnTo>
                    <a:pt x="1966" y="337"/>
                  </a:lnTo>
                  <a:lnTo>
                    <a:pt x="2005" y="377"/>
                  </a:lnTo>
                  <a:lnTo>
                    <a:pt x="2041" y="419"/>
                  </a:lnTo>
                  <a:lnTo>
                    <a:pt x="2075" y="463"/>
                  </a:lnTo>
                  <a:lnTo>
                    <a:pt x="2108" y="508"/>
                  </a:lnTo>
                  <a:lnTo>
                    <a:pt x="2137" y="555"/>
                  </a:lnTo>
                  <a:lnTo>
                    <a:pt x="2165" y="603"/>
                  </a:lnTo>
                  <a:lnTo>
                    <a:pt x="2191" y="653"/>
                  </a:lnTo>
                  <a:lnTo>
                    <a:pt x="2213" y="705"/>
                  </a:lnTo>
                  <a:lnTo>
                    <a:pt x="2235" y="757"/>
                  </a:lnTo>
                  <a:lnTo>
                    <a:pt x="2253" y="811"/>
                  </a:lnTo>
                  <a:lnTo>
                    <a:pt x="2268" y="864"/>
                  </a:lnTo>
                  <a:lnTo>
                    <a:pt x="2281" y="921"/>
                  </a:lnTo>
                  <a:lnTo>
                    <a:pt x="2292" y="977"/>
                  </a:lnTo>
                  <a:lnTo>
                    <a:pt x="2298" y="1036"/>
                  </a:lnTo>
                  <a:lnTo>
                    <a:pt x="2304" y="1093"/>
                  </a:lnTo>
                  <a:lnTo>
                    <a:pt x="2305" y="1153"/>
                  </a:lnTo>
                  <a:lnTo>
                    <a:pt x="2304" y="1212"/>
                  </a:lnTo>
                  <a:lnTo>
                    <a:pt x="2298" y="1271"/>
                  </a:lnTo>
                  <a:lnTo>
                    <a:pt x="2292" y="1327"/>
                  </a:lnTo>
                  <a:lnTo>
                    <a:pt x="2281" y="1383"/>
                  </a:lnTo>
                  <a:lnTo>
                    <a:pt x="2268" y="1440"/>
                  </a:lnTo>
                  <a:lnTo>
                    <a:pt x="2253" y="1495"/>
                  </a:lnTo>
                  <a:lnTo>
                    <a:pt x="2235" y="1547"/>
                  </a:lnTo>
                  <a:lnTo>
                    <a:pt x="2213" y="1600"/>
                  </a:lnTo>
                  <a:lnTo>
                    <a:pt x="2191" y="1651"/>
                  </a:lnTo>
                  <a:lnTo>
                    <a:pt x="2165" y="1701"/>
                  </a:lnTo>
                  <a:lnTo>
                    <a:pt x="2137" y="1749"/>
                  </a:lnTo>
                  <a:lnTo>
                    <a:pt x="2108" y="1796"/>
                  </a:lnTo>
                  <a:lnTo>
                    <a:pt x="2075" y="1841"/>
                  </a:lnTo>
                  <a:lnTo>
                    <a:pt x="2041" y="1885"/>
                  </a:lnTo>
                  <a:lnTo>
                    <a:pt x="2005" y="1927"/>
                  </a:lnTo>
                  <a:lnTo>
                    <a:pt x="1966" y="1967"/>
                  </a:lnTo>
                  <a:lnTo>
                    <a:pt x="1927" y="2005"/>
                  </a:lnTo>
                  <a:lnTo>
                    <a:pt x="1885" y="2041"/>
                  </a:lnTo>
                  <a:lnTo>
                    <a:pt x="1841" y="2075"/>
                  </a:lnTo>
                  <a:lnTo>
                    <a:pt x="1796" y="2108"/>
                  </a:lnTo>
                  <a:lnTo>
                    <a:pt x="1748" y="2137"/>
                  </a:lnTo>
                  <a:lnTo>
                    <a:pt x="1701" y="2165"/>
                  </a:lnTo>
                  <a:lnTo>
                    <a:pt x="1651" y="2191"/>
                  </a:lnTo>
                  <a:lnTo>
                    <a:pt x="1601" y="2214"/>
                  </a:lnTo>
                  <a:lnTo>
                    <a:pt x="1548" y="2235"/>
                  </a:lnTo>
                  <a:lnTo>
                    <a:pt x="1495" y="2254"/>
                  </a:lnTo>
                  <a:lnTo>
                    <a:pt x="1439" y="2268"/>
                  </a:lnTo>
                  <a:lnTo>
                    <a:pt x="1384" y="2281"/>
                  </a:lnTo>
                  <a:lnTo>
                    <a:pt x="1326" y="2291"/>
                  </a:lnTo>
                  <a:lnTo>
                    <a:pt x="1270" y="2298"/>
                  </a:lnTo>
                  <a:lnTo>
                    <a:pt x="1212" y="2303"/>
                  </a:lnTo>
                  <a:lnTo>
                    <a:pt x="1152" y="2305"/>
                  </a:lnTo>
                  <a:lnTo>
                    <a:pt x="1094" y="2303"/>
                  </a:lnTo>
                  <a:lnTo>
                    <a:pt x="1035" y="2298"/>
                  </a:lnTo>
                  <a:lnTo>
                    <a:pt x="978" y="2291"/>
                  </a:lnTo>
                  <a:lnTo>
                    <a:pt x="921" y="2281"/>
                  </a:lnTo>
                  <a:lnTo>
                    <a:pt x="865" y="2268"/>
                  </a:lnTo>
                  <a:lnTo>
                    <a:pt x="810" y="2254"/>
                  </a:lnTo>
                  <a:lnTo>
                    <a:pt x="757" y="2235"/>
                  </a:lnTo>
                  <a:lnTo>
                    <a:pt x="705" y="2214"/>
                  </a:lnTo>
                  <a:lnTo>
                    <a:pt x="654" y="2191"/>
                  </a:lnTo>
                  <a:lnTo>
                    <a:pt x="604" y="2165"/>
                  </a:lnTo>
                  <a:lnTo>
                    <a:pt x="556" y="2137"/>
                  </a:lnTo>
                  <a:lnTo>
                    <a:pt x="509" y="2108"/>
                  </a:lnTo>
                  <a:lnTo>
                    <a:pt x="465" y="2075"/>
                  </a:lnTo>
                  <a:lnTo>
                    <a:pt x="421" y="2041"/>
                  </a:lnTo>
                  <a:lnTo>
                    <a:pt x="378" y="2005"/>
                  </a:lnTo>
                  <a:lnTo>
                    <a:pt x="338" y="1967"/>
                  </a:lnTo>
                  <a:lnTo>
                    <a:pt x="301" y="1927"/>
                  </a:lnTo>
                  <a:lnTo>
                    <a:pt x="265" y="1885"/>
                  </a:lnTo>
                  <a:lnTo>
                    <a:pt x="231" y="1841"/>
                  </a:lnTo>
                  <a:lnTo>
                    <a:pt x="198" y="1796"/>
                  </a:lnTo>
                  <a:lnTo>
                    <a:pt x="168" y="1749"/>
                  </a:lnTo>
                  <a:lnTo>
                    <a:pt x="140" y="1701"/>
                  </a:lnTo>
                  <a:lnTo>
                    <a:pt x="113" y="1651"/>
                  </a:lnTo>
                  <a:lnTo>
                    <a:pt x="91" y="1600"/>
                  </a:lnTo>
                  <a:lnTo>
                    <a:pt x="70" y="1547"/>
                  </a:lnTo>
                  <a:lnTo>
                    <a:pt x="51" y="1495"/>
                  </a:lnTo>
                  <a:lnTo>
                    <a:pt x="37" y="1440"/>
                  </a:lnTo>
                  <a:lnTo>
                    <a:pt x="24" y="1383"/>
                  </a:lnTo>
                  <a:lnTo>
                    <a:pt x="14" y="1327"/>
                  </a:lnTo>
                  <a:lnTo>
                    <a:pt x="7" y="1271"/>
                  </a:lnTo>
                  <a:lnTo>
                    <a:pt x="2" y="1212"/>
                  </a:lnTo>
                  <a:lnTo>
                    <a:pt x="0" y="1153"/>
                  </a:lnTo>
                  <a:lnTo>
                    <a:pt x="2" y="1093"/>
                  </a:lnTo>
                  <a:lnTo>
                    <a:pt x="7" y="1036"/>
                  </a:lnTo>
                  <a:lnTo>
                    <a:pt x="14" y="977"/>
                  </a:lnTo>
                  <a:lnTo>
                    <a:pt x="24" y="921"/>
                  </a:lnTo>
                  <a:lnTo>
                    <a:pt x="37" y="864"/>
                  </a:lnTo>
                  <a:lnTo>
                    <a:pt x="51" y="811"/>
                  </a:lnTo>
                  <a:lnTo>
                    <a:pt x="70" y="757"/>
                  </a:lnTo>
                  <a:lnTo>
                    <a:pt x="91" y="705"/>
                  </a:lnTo>
                  <a:lnTo>
                    <a:pt x="113" y="653"/>
                  </a:lnTo>
                  <a:lnTo>
                    <a:pt x="140" y="603"/>
                  </a:lnTo>
                  <a:lnTo>
                    <a:pt x="168" y="555"/>
                  </a:lnTo>
                  <a:lnTo>
                    <a:pt x="198" y="508"/>
                  </a:lnTo>
                  <a:lnTo>
                    <a:pt x="231" y="463"/>
                  </a:lnTo>
                  <a:lnTo>
                    <a:pt x="265" y="419"/>
                  </a:lnTo>
                  <a:lnTo>
                    <a:pt x="301" y="377"/>
                  </a:lnTo>
                  <a:lnTo>
                    <a:pt x="338" y="337"/>
                  </a:lnTo>
                  <a:lnTo>
                    <a:pt x="378" y="300"/>
                  </a:lnTo>
                  <a:lnTo>
                    <a:pt x="421" y="263"/>
                  </a:lnTo>
                  <a:lnTo>
                    <a:pt x="465" y="229"/>
                  </a:lnTo>
                  <a:lnTo>
                    <a:pt x="509" y="197"/>
                  </a:lnTo>
                  <a:lnTo>
                    <a:pt x="556" y="168"/>
                  </a:lnTo>
                  <a:lnTo>
                    <a:pt x="604" y="139"/>
                  </a:lnTo>
                  <a:lnTo>
                    <a:pt x="654" y="114"/>
                  </a:lnTo>
                  <a:lnTo>
                    <a:pt x="705" y="90"/>
                  </a:lnTo>
                  <a:lnTo>
                    <a:pt x="757" y="69"/>
                  </a:lnTo>
                  <a:lnTo>
                    <a:pt x="810" y="52"/>
                  </a:lnTo>
                  <a:lnTo>
                    <a:pt x="865" y="37"/>
                  </a:lnTo>
                  <a:lnTo>
                    <a:pt x="921" y="23"/>
                  </a:lnTo>
                  <a:lnTo>
                    <a:pt x="978" y="13"/>
                  </a:lnTo>
                  <a:lnTo>
                    <a:pt x="1035" y="6"/>
                  </a:lnTo>
                  <a:lnTo>
                    <a:pt x="1094" y="1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rgbClr val="AB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59"/>
            <p:cNvSpPr>
              <a:spLocks/>
            </p:cNvSpPr>
            <p:nvPr/>
          </p:nvSpPr>
          <p:spPr bwMode="auto">
            <a:xfrm>
              <a:off x="4163" y="1813"/>
              <a:ext cx="748" cy="748"/>
            </a:xfrm>
            <a:custGeom>
              <a:avLst/>
              <a:gdLst>
                <a:gd name="T0" fmla="*/ 0 w 2244"/>
                <a:gd name="T1" fmla="*/ 0 h 2243"/>
                <a:gd name="T2" fmla="*/ 0 w 2244"/>
                <a:gd name="T3" fmla="*/ 0 h 2243"/>
                <a:gd name="T4" fmla="*/ 0 w 2244"/>
                <a:gd name="T5" fmla="*/ 0 h 2243"/>
                <a:gd name="T6" fmla="*/ 0 w 2244"/>
                <a:gd name="T7" fmla="*/ 0 h 2243"/>
                <a:gd name="T8" fmla="*/ 0 w 2244"/>
                <a:gd name="T9" fmla="*/ 0 h 2243"/>
                <a:gd name="T10" fmla="*/ 0 w 2244"/>
                <a:gd name="T11" fmla="*/ 0 h 2243"/>
                <a:gd name="T12" fmla="*/ 0 w 2244"/>
                <a:gd name="T13" fmla="*/ 0 h 2243"/>
                <a:gd name="T14" fmla="*/ 0 w 2244"/>
                <a:gd name="T15" fmla="*/ 0 h 2243"/>
                <a:gd name="T16" fmla="*/ 0 w 2244"/>
                <a:gd name="T17" fmla="*/ 0 h 2243"/>
                <a:gd name="T18" fmla="*/ 0 w 2244"/>
                <a:gd name="T19" fmla="*/ 0 h 2243"/>
                <a:gd name="T20" fmla="*/ 0 w 2244"/>
                <a:gd name="T21" fmla="*/ 0 h 2243"/>
                <a:gd name="T22" fmla="*/ 0 w 2244"/>
                <a:gd name="T23" fmla="*/ 0 h 2243"/>
                <a:gd name="T24" fmla="*/ 0 w 2244"/>
                <a:gd name="T25" fmla="*/ 0 h 2243"/>
                <a:gd name="T26" fmla="*/ 0 w 2244"/>
                <a:gd name="T27" fmla="*/ 0 h 2243"/>
                <a:gd name="T28" fmla="*/ 0 w 2244"/>
                <a:gd name="T29" fmla="*/ 0 h 2243"/>
                <a:gd name="T30" fmla="*/ 0 w 2244"/>
                <a:gd name="T31" fmla="*/ 0 h 2243"/>
                <a:gd name="T32" fmla="*/ 0 w 2244"/>
                <a:gd name="T33" fmla="*/ 0 h 2243"/>
                <a:gd name="T34" fmla="*/ 0 w 2244"/>
                <a:gd name="T35" fmla="*/ 0 h 2243"/>
                <a:gd name="T36" fmla="*/ 0 w 2244"/>
                <a:gd name="T37" fmla="*/ 0 h 2243"/>
                <a:gd name="T38" fmla="*/ 0 w 2244"/>
                <a:gd name="T39" fmla="*/ 0 h 2243"/>
                <a:gd name="T40" fmla="*/ 0 w 2244"/>
                <a:gd name="T41" fmla="*/ 0 h 2243"/>
                <a:gd name="T42" fmla="*/ 0 w 2244"/>
                <a:gd name="T43" fmla="*/ 0 h 2243"/>
                <a:gd name="T44" fmla="*/ 0 w 2244"/>
                <a:gd name="T45" fmla="*/ 0 h 2243"/>
                <a:gd name="T46" fmla="*/ 0 w 2244"/>
                <a:gd name="T47" fmla="*/ 0 h 2243"/>
                <a:gd name="T48" fmla="*/ 0 w 2244"/>
                <a:gd name="T49" fmla="*/ 0 h 2243"/>
                <a:gd name="T50" fmla="*/ 0 w 2244"/>
                <a:gd name="T51" fmla="*/ 0 h 2243"/>
                <a:gd name="T52" fmla="*/ 0 w 2244"/>
                <a:gd name="T53" fmla="*/ 0 h 2243"/>
                <a:gd name="T54" fmla="*/ 0 w 2244"/>
                <a:gd name="T55" fmla="*/ 0 h 2243"/>
                <a:gd name="T56" fmla="*/ 0 w 2244"/>
                <a:gd name="T57" fmla="*/ 0 h 2243"/>
                <a:gd name="T58" fmla="*/ 0 w 2244"/>
                <a:gd name="T59" fmla="*/ 0 h 2243"/>
                <a:gd name="T60" fmla="*/ 0 w 2244"/>
                <a:gd name="T61" fmla="*/ 0 h 2243"/>
                <a:gd name="T62" fmla="*/ 0 w 2244"/>
                <a:gd name="T63" fmla="*/ 0 h 2243"/>
                <a:gd name="T64" fmla="*/ 0 w 2244"/>
                <a:gd name="T65" fmla="*/ 0 h 2243"/>
                <a:gd name="T66" fmla="*/ 0 w 2244"/>
                <a:gd name="T67" fmla="*/ 0 h 2243"/>
                <a:gd name="T68" fmla="*/ 0 w 2244"/>
                <a:gd name="T69" fmla="*/ 0 h 2243"/>
                <a:gd name="T70" fmla="*/ 0 w 2244"/>
                <a:gd name="T71" fmla="*/ 0 h 2243"/>
                <a:gd name="T72" fmla="*/ 0 w 2244"/>
                <a:gd name="T73" fmla="*/ 0 h 2243"/>
                <a:gd name="T74" fmla="*/ 0 w 2244"/>
                <a:gd name="T75" fmla="*/ 0 h 2243"/>
                <a:gd name="T76" fmla="*/ 0 w 2244"/>
                <a:gd name="T77" fmla="*/ 0 h 2243"/>
                <a:gd name="T78" fmla="*/ 0 w 2244"/>
                <a:gd name="T79" fmla="*/ 0 h 2243"/>
                <a:gd name="T80" fmla="*/ 0 w 2244"/>
                <a:gd name="T81" fmla="*/ 0 h 2243"/>
                <a:gd name="T82" fmla="*/ 0 w 2244"/>
                <a:gd name="T83" fmla="*/ 0 h 2243"/>
                <a:gd name="T84" fmla="*/ 0 w 2244"/>
                <a:gd name="T85" fmla="*/ 0 h 22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4"/>
                <a:gd name="T130" fmla="*/ 0 h 2243"/>
                <a:gd name="T131" fmla="*/ 2244 w 2244"/>
                <a:gd name="T132" fmla="*/ 2243 h 22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4" h="2243">
                  <a:moveTo>
                    <a:pt x="1122" y="0"/>
                  </a:moveTo>
                  <a:lnTo>
                    <a:pt x="1181" y="1"/>
                  </a:lnTo>
                  <a:lnTo>
                    <a:pt x="1236" y="5"/>
                  </a:lnTo>
                  <a:lnTo>
                    <a:pt x="1293" y="13"/>
                  </a:lnTo>
                  <a:lnTo>
                    <a:pt x="1348" y="22"/>
                  </a:lnTo>
                  <a:lnTo>
                    <a:pt x="1403" y="35"/>
                  </a:lnTo>
                  <a:lnTo>
                    <a:pt x="1456" y="50"/>
                  </a:lnTo>
                  <a:lnTo>
                    <a:pt x="1507" y="68"/>
                  </a:lnTo>
                  <a:lnTo>
                    <a:pt x="1559" y="87"/>
                  </a:lnTo>
                  <a:lnTo>
                    <a:pt x="1608" y="110"/>
                  </a:lnTo>
                  <a:lnTo>
                    <a:pt x="1656" y="134"/>
                  </a:lnTo>
                  <a:lnTo>
                    <a:pt x="1703" y="161"/>
                  </a:lnTo>
                  <a:lnTo>
                    <a:pt x="1749" y="191"/>
                  </a:lnTo>
                  <a:lnTo>
                    <a:pt x="1792" y="223"/>
                  </a:lnTo>
                  <a:lnTo>
                    <a:pt x="1835" y="255"/>
                  </a:lnTo>
                  <a:lnTo>
                    <a:pt x="1876" y="291"/>
                  </a:lnTo>
                  <a:lnTo>
                    <a:pt x="1915" y="329"/>
                  </a:lnTo>
                  <a:lnTo>
                    <a:pt x="1952" y="366"/>
                  </a:lnTo>
                  <a:lnTo>
                    <a:pt x="1987" y="407"/>
                  </a:lnTo>
                  <a:lnTo>
                    <a:pt x="2022" y="449"/>
                  </a:lnTo>
                  <a:lnTo>
                    <a:pt x="2053" y="493"/>
                  </a:lnTo>
                  <a:lnTo>
                    <a:pt x="2083" y="539"/>
                  </a:lnTo>
                  <a:lnTo>
                    <a:pt x="2108" y="586"/>
                  </a:lnTo>
                  <a:lnTo>
                    <a:pt x="2134" y="635"/>
                  </a:lnTo>
                  <a:lnTo>
                    <a:pt x="2156" y="684"/>
                  </a:lnTo>
                  <a:lnTo>
                    <a:pt x="2176" y="735"/>
                  </a:lnTo>
                  <a:lnTo>
                    <a:pt x="2195" y="787"/>
                  </a:lnTo>
                  <a:lnTo>
                    <a:pt x="2209" y="841"/>
                  </a:lnTo>
                  <a:lnTo>
                    <a:pt x="2222" y="895"/>
                  </a:lnTo>
                  <a:lnTo>
                    <a:pt x="2231" y="951"/>
                  </a:lnTo>
                  <a:lnTo>
                    <a:pt x="2240" y="1006"/>
                  </a:lnTo>
                  <a:lnTo>
                    <a:pt x="2243" y="1063"/>
                  </a:lnTo>
                  <a:lnTo>
                    <a:pt x="2244" y="1121"/>
                  </a:lnTo>
                  <a:lnTo>
                    <a:pt x="2243" y="1179"/>
                  </a:lnTo>
                  <a:lnTo>
                    <a:pt x="2240" y="1236"/>
                  </a:lnTo>
                  <a:lnTo>
                    <a:pt x="2231" y="1292"/>
                  </a:lnTo>
                  <a:lnTo>
                    <a:pt x="2222" y="1347"/>
                  </a:lnTo>
                  <a:lnTo>
                    <a:pt x="2209" y="1401"/>
                  </a:lnTo>
                  <a:lnTo>
                    <a:pt x="2195" y="1453"/>
                  </a:lnTo>
                  <a:lnTo>
                    <a:pt x="2176" y="1506"/>
                  </a:lnTo>
                  <a:lnTo>
                    <a:pt x="2156" y="1556"/>
                  </a:lnTo>
                  <a:lnTo>
                    <a:pt x="2134" y="1607"/>
                  </a:lnTo>
                  <a:lnTo>
                    <a:pt x="2108" y="1655"/>
                  </a:lnTo>
                  <a:lnTo>
                    <a:pt x="2083" y="1702"/>
                  </a:lnTo>
                  <a:lnTo>
                    <a:pt x="2053" y="1747"/>
                  </a:lnTo>
                  <a:lnTo>
                    <a:pt x="2022" y="1792"/>
                  </a:lnTo>
                  <a:lnTo>
                    <a:pt x="1987" y="1834"/>
                  </a:lnTo>
                  <a:lnTo>
                    <a:pt x="1952" y="1874"/>
                  </a:lnTo>
                  <a:lnTo>
                    <a:pt x="1915" y="1914"/>
                  </a:lnTo>
                  <a:lnTo>
                    <a:pt x="1876" y="1950"/>
                  </a:lnTo>
                  <a:lnTo>
                    <a:pt x="1835" y="1986"/>
                  </a:lnTo>
                  <a:lnTo>
                    <a:pt x="1792" y="2019"/>
                  </a:lnTo>
                  <a:lnTo>
                    <a:pt x="1749" y="2051"/>
                  </a:lnTo>
                  <a:lnTo>
                    <a:pt x="1703" y="2080"/>
                  </a:lnTo>
                  <a:lnTo>
                    <a:pt x="1656" y="2107"/>
                  </a:lnTo>
                  <a:lnTo>
                    <a:pt x="1608" y="2132"/>
                  </a:lnTo>
                  <a:lnTo>
                    <a:pt x="1559" y="2154"/>
                  </a:lnTo>
                  <a:lnTo>
                    <a:pt x="1507" y="2174"/>
                  </a:lnTo>
                  <a:lnTo>
                    <a:pt x="1456" y="2192"/>
                  </a:lnTo>
                  <a:lnTo>
                    <a:pt x="1403" y="2206"/>
                  </a:lnTo>
                  <a:lnTo>
                    <a:pt x="1348" y="2221"/>
                  </a:lnTo>
                  <a:lnTo>
                    <a:pt x="1293" y="2229"/>
                  </a:lnTo>
                  <a:lnTo>
                    <a:pt x="1236" y="2237"/>
                  </a:lnTo>
                  <a:lnTo>
                    <a:pt x="1181" y="2240"/>
                  </a:lnTo>
                  <a:lnTo>
                    <a:pt x="1122" y="2243"/>
                  </a:lnTo>
                  <a:lnTo>
                    <a:pt x="1065" y="2240"/>
                  </a:lnTo>
                  <a:lnTo>
                    <a:pt x="1009" y="2237"/>
                  </a:lnTo>
                  <a:lnTo>
                    <a:pt x="952" y="2229"/>
                  </a:lnTo>
                  <a:lnTo>
                    <a:pt x="896" y="2221"/>
                  </a:lnTo>
                  <a:lnTo>
                    <a:pt x="842" y="2206"/>
                  </a:lnTo>
                  <a:lnTo>
                    <a:pt x="789" y="2192"/>
                  </a:lnTo>
                  <a:lnTo>
                    <a:pt x="738" y="2174"/>
                  </a:lnTo>
                  <a:lnTo>
                    <a:pt x="687" y="2154"/>
                  </a:lnTo>
                  <a:lnTo>
                    <a:pt x="637" y="2132"/>
                  </a:lnTo>
                  <a:lnTo>
                    <a:pt x="588" y="2107"/>
                  </a:lnTo>
                  <a:lnTo>
                    <a:pt x="543" y="2080"/>
                  </a:lnTo>
                  <a:lnTo>
                    <a:pt x="497" y="2051"/>
                  </a:lnTo>
                  <a:lnTo>
                    <a:pt x="452" y="2019"/>
                  </a:lnTo>
                  <a:lnTo>
                    <a:pt x="410" y="1986"/>
                  </a:lnTo>
                  <a:lnTo>
                    <a:pt x="369" y="1950"/>
                  </a:lnTo>
                  <a:lnTo>
                    <a:pt x="329" y="1914"/>
                  </a:lnTo>
                  <a:lnTo>
                    <a:pt x="293" y="1874"/>
                  </a:lnTo>
                  <a:lnTo>
                    <a:pt x="257" y="1834"/>
                  </a:lnTo>
                  <a:lnTo>
                    <a:pt x="224" y="1792"/>
                  </a:lnTo>
                  <a:lnTo>
                    <a:pt x="192" y="1747"/>
                  </a:lnTo>
                  <a:lnTo>
                    <a:pt x="163" y="1702"/>
                  </a:lnTo>
                  <a:lnTo>
                    <a:pt x="137" y="1655"/>
                  </a:lnTo>
                  <a:lnTo>
                    <a:pt x="112" y="1607"/>
                  </a:lnTo>
                  <a:lnTo>
                    <a:pt x="89" y="1556"/>
                  </a:lnTo>
                  <a:lnTo>
                    <a:pt x="69" y="1506"/>
                  </a:lnTo>
                  <a:lnTo>
                    <a:pt x="51" y="1453"/>
                  </a:lnTo>
                  <a:lnTo>
                    <a:pt x="36" y="1401"/>
                  </a:lnTo>
                  <a:lnTo>
                    <a:pt x="24" y="1347"/>
                  </a:lnTo>
                  <a:lnTo>
                    <a:pt x="14" y="1292"/>
                  </a:lnTo>
                  <a:lnTo>
                    <a:pt x="6" y="1236"/>
                  </a:lnTo>
                  <a:lnTo>
                    <a:pt x="1" y="1179"/>
                  </a:lnTo>
                  <a:lnTo>
                    <a:pt x="0" y="1121"/>
                  </a:lnTo>
                  <a:lnTo>
                    <a:pt x="1" y="1063"/>
                  </a:lnTo>
                  <a:lnTo>
                    <a:pt x="6" y="1006"/>
                  </a:lnTo>
                  <a:lnTo>
                    <a:pt x="14" y="951"/>
                  </a:lnTo>
                  <a:lnTo>
                    <a:pt x="24" y="895"/>
                  </a:lnTo>
                  <a:lnTo>
                    <a:pt x="36" y="841"/>
                  </a:lnTo>
                  <a:lnTo>
                    <a:pt x="51" y="787"/>
                  </a:lnTo>
                  <a:lnTo>
                    <a:pt x="69" y="735"/>
                  </a:lnTo>
                  <a:lnTo>
                    <a:pt x="89" y="684"/>
                  </a:lnTo>
                  <a:lnTo>
                    <a:pt x="112" y="635"/>
                  </a:lnTo>
                  <a:lnTo>
                    <a:pt x="137" y="586"/>
                  </a:lnTo>
                  <a:lnTo>
                    <a:pt x="163" y="539"/>
                  </a:lnTo>
                  <a:lnTo>
                    <a:pt x="192" y="493"/>
                  </a:lnTo>
                  <a:lnTo>
                    <a:pt x="224" y="449"/>
                  </a:lnTo>
                  <a:lnTo>
                    <a:pt x="257" y="407"/>
                  </a:lnTo>
                  <a:lnTo>
                    <a:pt x="293" y="366"/>
                  </a:lnTo>
                  <a:lnTo>
                    <a:pt x="329" y="329"/>
                  </a:lnTo>
                  <a:lnTo>
                    <a:pt x="369" y="291"/>
                  </a:lnTo>
                  <a:lnTo>
                    <a:pt x="410" y="255"/>
                  </a:lnTo>
                  <a:lnTo>
                    <a:pt x="452" y="223"/>
                  </a:lnTo>
                  <a:lnTo>
                    <a:pt x="497" y="191"/>
                  </a:lnTo>
                  <a:lnTo>
                    <a:pt x="543" y="161"/>
                  </a:lnTo>
                  <a:lnTo>
                    <a:pt x="588" y="134"/>
                  </a:lnTo>
                  <a:lnTo>
                    <a:pt x="637" y="110"/>
                  </a:lnTo>
                  <a:lnTo>
                    <a:pt x="687" y="87"/>
                  </a:lnTo>
                  <a:lnTo>
                    <a:pt x="738" y="68"/>
                  </a:lnTo>
                  <a:lnTo>
                    <a:pt x="789" y="50"/>
                  </a:lnTo>
                  <a:lnTo>
                    <a:pt x="842" y="35"/>
                  </a:lnTo>
                  <a:lnTo>
                    <a:pt x="896" y="22"/>
                  </a:lnTo>
                  <a:lnTo>
                    <a:pt x="952" y="13"/>
                  </a:lnTo>
                  <a:lnTo>
                    <a:pt x="1009" y="5"/>
                  </a:lnTo>
                  <a:lnTo>
                    <a:pt x="1065" y="1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BD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60"/>
            <p:cNvSpPr>
              <a:spLocks/>
            </p:cNvSpPr>
            <p:nvPr/>
          </p:nvSpPr>
          <p:spPr bwMode="auto">
            <a:xfrm>
              <a:off x="4174" y="1823"/>
              <a:ext cx="727" cy="727"/>
            </a:xfrm>
            <a:custGeom>
              <a:avLst/>
              <a:gdLst>
                <a:gd name="T0" fmla="*/ 0 w 2181"/>
                <a:gd name="T1" fmla="*/ 0 h 2181"/>
                <a:gd name="T2" fmla="*/ 0 w 2181"/>
                <a:gd name="T3" fmla="*/ 0 h 2181"/>
                <a:gd name="T4" fmla="*/ 0 w 2181"/>
                <a:gd name="T5" fmla="*/ 0 h 2181"/>
                <a:gd name="T6" fmla="*/ 0 w 2181"/>
                <a:gd name="T7" fmla="*/ 0 h 2181"/>
                <a:gd name="T8" fmla="*/ 0 w 2181"/>
                <a:gd name="T9" fmla="*/ 0 h 2181"/>
                <a:gd name="T10" fmla="*/ 0 w 2181"/>
                <a:gd name="T11" fmla="*/ 0 h 2181"/>
                <a:gd name="T12" fmla="*/ 0 w 2181"/>
                <a:gd name="T13" fmla="*/ 0 h 2181"/>
                <a:gd name="T14" fmla="*/ 0 w 2181"/>
                <a:gd name="T15" fmla="*/ 0 h 2181"/>
                <a:gd name="T16" fmla="*/ 0 w 2181"/>
                <a:gd name="T17" fmla="*/ 0 h 2181"/>
                <a:gd name="T18" fmla="*/ 0 w 2181"/>
                <a:gd name="T19" fmla="*/ 0 h 2181"/>
                <a:gd name="T20" fmla="*/ 0 w 2181"/>
                <a:gd name="T21" fmla="*/ 0 h 2181"/>
                <a:gd name="T22" fmla="*/ 0 w 2181"/>
                <a:gd name="T23" fmla="*/ 0 h 2181"/>
                <a:gd name="T24" fmla="*/ 0 w 2181"/>
                <a:gd name="T25" fmla="*/ 0 h 2181"/>
                <a:gd name="T26" fmla="*/ 0 w 2181"/>
                <a:gd name="T27" fmla="*/ 0 h 2181"/>
                <a:gd name="T28" fmla="*/ 0 w 2181"/>
                <a:gd name="T29" fmla="*/ 0 h 2181"/>
                <a:gd name="T30" fmla="*/ 0 w 2181"/>
                <a:gd name="T31" fmla="*/ 0 h 2181"/>
                <a:gd name="T32" fmla="*/ 0 w 2181"/>
                <a:gd name="T33" fmla="*/ 0 h 2181"/>
                <a:gd name="T34" fmla="*/ 0 w 2181"/>
                <a:gd name="T35" fmla="*/ 0 h 2181"/>
                <a:gd name="T36" fmla="*/ 0 w 2181"/>
                <a:gd name="T37" fmla="*/ 0 h 2181"/>
                <a:gd name="T38" fmla="*/ 0 w 2181"/>
                <a:gd name="T39" fmla="*/ 0 h 2181"/>
                <a:gd name="T40" fmla="*/ 0 w 2181"/>
                <a:gd name="T41" fmla="*/ 0 h 2181"/>
                <a:gd name="T42" fmla="*/ 0 w 2181"/>
                <a:gd name="T43" fmla="*/ 0 h 2181"/>
                <a:gd name="T44" fmla="*/ 0 w 2181"/>
                <a:gd name="T45" fmla="*/ 0 h 2181"/>
                <a:gd name="T46" fmla="*/ 0 w 2181"/>
                <a:gd name="T47" fmla="*/ 0 h 2181"/>
                <a:gd name="T48" fmla="*/ 0 w 2181"/>
                <a:gd name="T49" fmla="*/ 0 h 2181"/>
                <a:gd name="T50" fmla="*/ 0 w 2181"/>
                <a:gd name="T51" fmla="*/ 0 h 2181"/>
                <a:gd name="T52" fmla="*/ 0 w 2181"/>
                <a:gd name="T53" fmla="*/ 0 h 2181"/>
                <a:gd name="T54" fmla="*/ 0 w 2181"/>
                <a:gd name="T55" fmla="*/ 0 h 2181"/>
                <a:gd name="T56" fmla="*/ 0 w 2181"/>
                <a:gd name="T57" fmla="*/ 0 h 2181"/>
                <a:gd name="T58" fmla="*/ 0 w 2181"/>
                <a:gd name="T59" fmla="*/ 0 h 2181"/>
                <a:gd name="T60" fmla="*/ 0 w 2181"/>
                <a:gd name="T61" fmla="*/ 0 h 2181"/>
                <a:gd name="T62" fmla="*/ 0 w 2181"/>
                <a:gd name="T63" fmla="*/ 0 h 2181"/>
                <a:gd name="T64" fmla="*/ 0 w 2181"/>
                <a:gd name="T65" fmla="*/ 0 h 2181"/>
                <a:gd name="T66" fmla="*/ 0 w 2181"/>
                <a:gd name="T67" fmla="*/ 0 h 2181"/>
                <a:gd name="T68" fmla="*/ 0 w 2181"/>
                <a:gd name="T69" fmla="*/ 0 h 2181"/>
                <a:gd name="T70" fmla="*/ 0 w 2181"/>
                <a:gd name="T71" fmla="*/ 0 h 2181"/>
                <a:gd name="T72" fmla="*/ 0 w 2181"/>
                <a:gd name="T73" fmla="*/ 0 h 2181"/>
                <a:gd name="T74" fmla="*/ 0 w 2181"/>
                <a:gd name="T75" fmla="*/ 0 h 2181"/>
                <a:gd name="T76" fmla="*/ 0 w 2181"/>
                <a:gd name="T77" fmla="*/ 0 h 2181"/>
                <a:gd name="T78" fmla="*/ 0 w 2181"/>
                <a:gd name="T79" fmla="*/ 0 h 2181"/>
                <a:gd name="T80" fmla="*/ 0 w 2181"/>
                <a:gd name="T81" fmla="*/ 0 h 2181"/>
                <a:gd name="T82" fmla="*/ 0 w 2181"/>
                <a:gd name="T83" fmla="*/ 0 h 2181"/>
                <a:gd name="T84" fmla="*/ 0 w 2181"/>
                <a:gd name="T85" fmla="*/ 0 h 21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81"/>
                <a:gd name="T130" fmla="*/ 0 h 2181"/>
                <a:gd name="T131" fmla="*/ 2181 w 2181"/>
                <a:gd name="T132" fmla="*/ 2181 h 21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81" h="2181">
                  <a:moveTo>
                    <a:pt x="1090" y="0"/>
                  </a:moveTo>
                  <a:lnTo>
                    <a:pt x="1146" y="1"/>
                  </a:lnTo>
                  <a:lnTo>
                    <a:pt x="1202" y="5"/>
                  </a:lnTo>
                  <a:lnTo>
                    <a:pt x="1257" y="13"/>
                  </a:lnTo>
                  <a:lnTo>
                    <a:pt x="1310" y="22"/>
                  </a:lnTo>
                  <a:lnTo>
                    <a:pt x="1363" y="34"/>
                  </a:lnTo>
                  <a:lnTo>
                    <a:pt x="1415" y="48"/>
                  </a:lnTo>
                  <a:lnTo>
                    <a:pt x="1465" y="65"/>
                  </a:lnTo>
                  <a:lnTo>
                    <a:pt x="1513" y="86"/>
                  </a:lnTo>
                  <a:lnTo>
                    <a:pt x="1562" y="107"/>
                  </a:lnTo>
                  <a:lnTo>
                    <a:pt x="1610" y="131"/>
                  </a:lnTo>
                  <a:lnTo>
                    <a:pt x="1655" y="158"/>
                  </a:lnTo>
                  <a:lnTo>
                    <a:pt x="1700" y="186"/>
                  </a:lnTo>
                  <a:lnTo>
                    <a:pt x="1742" y="217"/>
                  </a:lnTo>
                  <a:lnTo>
                    <a:pt x="1783" y="249"/>
                  </a:lnTo>
                  <a:lnTo>
                    <a:pt x="1823" y="283"/>
                  </a:lnTo>
                  <a:lnTo>
                    <a:pt x="1861" y="320"/>
                  </a:lnTo>
                  <a:lnTo>
                    <a:pt x="1897" y="357"/>
                  </a:lnTo>
                  <a:lnTo>
                    <a:pt x="1931" y="397"/>
                  </a:lnTo>
                  <a:lnTo>
                    <a:pt x="1964" y="438"/>
                  </a:lnTo>
                  <a:lnTo>
                    <a:pt x="1994" y="480"/>
                  </a:lnTo>
                  <a:lnTo>
                    <a:pt x="2022" y="525"/>
                  </a:lnTo>
                  <a:lnTo>
                    <a:pt x="2048" y="571"/>
                  </a:lnTo>
                  <a:lnTo>
                    <a:pt x="2073" y="617"/>
                  </a:lnTo>
                  <a:lnTo>
                    <a:pt x="2095" y="666"/>
                  </a:lnTo>
                  <a:lnTo>
                    <a:pt x="2115" y="716"/>
                  </a:lnTo>
                  <a:lnTo>
                    <a:pt x="2132" y="766"/>
                  </a:lnTo>
                  <a:lnTo>
                    <a:pt x="2146" y="819"/>
                  </a:lnTo>
                  <a:lnTo>
                    <a:pt x="2158" y="872"/>
                  </a:lnTo>
                  <a:lnTo>
                    <a:pt x="2167" y="924"/>
                  </a:lnTo>
                  <a:lnTo>
                    <a:pt x="2176" y="979"/>
                  </a:lnTo>
                  <a:lnTo>
                    <a:pt x="2179" y="1036"/>
                  </a:lnTo>
                  <a:lnTo>
                    <a:pt x="2181" y="1091"/>
                  </a:lnTo>
                  <a:lnTo>
                    <a:pt x="2179" y="1147"/>
                  </a:lnTo>
                  <a:lnTo>
                    <a:pt x="2176" y="1202"/>
                  </a:lnTo>
                  <a:lnTo>
                    <a:pt x="2167" y="1256"/>
                  </a:lnTo>
                  <a:lnTo>
                    <a:pt x="2158" y="1310"/>
                  </a:lnTo>
                  <a:lnTo>
                    <a:pt x="2146" y="1364"/>
                  </a:lnTo>
                  <a:lnTo>
                    <a:pt x="2132" y="1414"/>
                  </a:lnTo>
                  <a:lnTo>
                    <a:pt x="2115" y="1465"/>
                  </a:lnTo>
                  <a:lnTo>
                    <a:pt x="2095" y="1515"/>
                  </a:lnTo>
                  <a:lnTo>
                    <a:pt x="2073" y="1562"/>
                  </a:lnTo>
                  <a:lnTo>
                    <a:pt x="2048" y="1609"/>
                  </a:lnTo>
                  <a:lnTo>
                    <a:pt x="2022" y="1656"/>
                  </a:lnTo>
                  <a:lnTo>
                    <a:pt x="1994" y="1700"/>
                  </a:lnTo>
                  <a:lnTo>
                    <a:pt x="1964" y="1742"/>
                  </a:lnTo>
                  <a:lnTo>
                    <a:pt x="1931" y="1784"/>
                  </a:lnTo>
                  <a:lnTo>
                    <a:pt x="1897" y="1823"/>
                  </a:lnTo>
                  <a:lnTo>
                    <a:pt x="1861" y="1861"/>
                  </a:lnTo>
                  <a:lnTo>
                    <a:pt x="1823" y="1897"/>
                  </a:lnTo>
                  <a:lnTo>
                    <a:pt x="1783" y="1931"/>
                  </a:lnTo>
                  <a:lnTo>
                    <a:pt x="1742" y="1965"/>
                  </a:lnTo>
                  <a:lnTo>
                    <a:pt x="1700" y="1995"/>
                  </a:lnTo>
                  <a:lnTo>
                    <a:pt x="1655" y="2022"/>
                  </a:lnTo>
                  <a:lnTo>
                    <a:pt x="1610" y="2049"/>
                  </a:lnTo>
                  <a:lnTo>
                    <a:pt x="1562" y="2073"/>
                  </a:lnTo>
                  <a:lnTo>
                    <a:pt x="1513" y="2094"/>
                  </a:lnTo>
                  <a:lnTo>
                    <a:pt x="1465" y="2114"/>
                  </a:lnTo>
                  <a:lnTo>
                    <a:pt x="1415" y="2132"/>
                  </a:lnTo>
                  <a:lnTo>
                    <a:pt x="1363" y="2146"/>
                  </a:lnTo>
                  <a:lnTo>
                    <a:pt x="1310" y="2158"/>
                  </a:lnTo>
                  <a:lnTo>
                    <a:pt x="1257" y="2167"/>
                  </a:lnTo>
                  <a:lnTo>
                    <a:pt x="1202" y="2175"/>
                  </a:lnTo>
                  <a:lnTo>
                    <a:pt x="1146" y="2179"/>
                  </a:lnTo>
                  <a:lnTo>
                    <a:pt x="1090" y="2181"/>
                  </a:lnTo>
                  <a:lnTo>
                    <a:pt x="1035" y="2179"/>
                  </a:lnTo>
                  <a:lnTo>
                    <a:pt x="980" y="2175"/>
                  </a:lnTo>
                  <a:lnTo>
                    <a:pt x="925" y="2167"/>
                  </a:lnTo>
                  <a:lnTo>
                    <a:pt x="871" y="2158"/>
                  </a:lnTo>
                  <a:lnTo>
                    <a:pt x="818" y="2146"/>
                  </a:lnTo>
                  <a:lnTo>
                    <a:pt x="767" y="2132"/>
                  </a:lnTo>
                  <a:lnTo>
                    <a:pt x="717" y="2114"/>
                  </a:lnTo>
                  <a:lnTo>
                    <a:pt x="667" y="2094"/>
                  </a:lnTo>
                  <a:lnTo>
                    <a:pt x="619" y="2073"/>
                  </a:lnTo>
                  <a:lnTo>
                    <a:pt x="571" y="2049"/>
                  </a:lnTo>
                  <a:lnTo>
                    <a:pt x="527" y="2022"/>
                  </a:lnTo>
                  <a:lnTo>
                    <a:pt x="481" y="1995"/>
                  </a:lnTo>
                  <a:lnTo>
                    <a:pt x="439" y="1965"/>
                  </a:lnTo>
                  <a:lnTo>
                    <a:pt x="398" y="1931"/>
                  </a:lnTo>
                  <a:lnTo>
                    <a:pt x="359" y="1897"/>
                  </a:lnTo>
                  <a:lnTo>
                    <a:pt x="321" y="1861"/>
                  </a:lnTo>
                  <a:lnTo>
                    <a:pt x="285" y="1823"/>
                  </a:lnTo>
                  <a:lnTo>
                    <a:pt x="251" y="1784"/>
                  </a:lnTo>
                  <a:lnTo>
                    <a:pt x="218" y="1742"/>
                  </a:lnTo>
                  <a:lnTo>
                    <a:pt x="187" y="1700"/>
                  </a:lnTo>
                  <a:lnTo>
                    <a:pt x="159" y="1656"/>
                  </a:lnTo>
                  <a:lnTo>
                    <a:pt x="133" y="1609"/>
                  </a:lnTo>
                  <a:lnTo>
                    <a:pt x="109" y="1562"/>
                  </a:lnTo>
                  <a:lnTo>
                    <a:pt x="87" y="1515"/>
                  </a:lnTo>
                  <a:lnTo>
                    <a:pt x="66" y="1465"/>
                  </a:lnTo>
                  <a:lnTo>
                    <a:pt x="49" y="1414"/>
                  </a:lnTo>
                  <a:lnTo>
                    <a:pt x="35" y="1364"/>
                  </a:lnTo>
                  <a:lnTo>
                    <a:pt x="23" y="1310"/>
                  </a:lnTo>
                  <a:lnTo>
                    <a:pt x="14" y="1256"/>
                  </a:lnTo>
                  <a:lnTo>
                    <a:pt x="6" y="1202"/>
                  </a:lnTo>
                  <a:lnTo>
                    <a:pt x="2" y="1147"/>
                  </a:lnTo>
                  <a:lnTo>
                    <a:pt x="0" y="1091"/>
                  </a:lnTo>
                  <a:lnTo>
                    <a:pt x="2" y="1036"/>
                  </a:lnTo>
                  <a:lnTo>
                    <a:pt x="6" y="979"/>
                  </a:lnTo>
                  <a:lnTo>
                    <a:pt x="14" y="924"/>
                  </a:lnTo>
                  <a:lnTo>
                    <a:pt x="23" y="872"/>
                  </a:lnTo>
                  <a:lnTo>
                    <a:pt x="35" y="819"/>
                  </a:lnTo>
                  <a:lnTo>
                    <a:pt x="49" y="766"/>
                  </a:lnTo>
                  <a:lnTo>
                    <a:pt x="66" y="716"/>
                  </a:lnTo>
                  <a:lnTo>
                    <a:pt x="87" y="666"/>
                  </a:lnTo>
                  <a:lnTo>
                    <a:pt x="109" y="617"/>
                  </a:lnTo>
                  <a:lnTo>
                    <a:pt x="133" y="571"/>
                  </a:lnTo>
                  <a:lnTo>
                    <a:pt x="159" y="525"/>
                  </a:lnTo>
                  <a:lnTo>
                    <a:pt x="187" y="480"/>
                  </a:lnTo>
                  <a:lnTo>
                    <a:pt x="218" y="438"/>
                  </a:lnTo>
                  <a:lnTo>
                    <a:pt x="251" y="397"/>
                  </a:lnTo>
                  <a:lnTo>
                    <a:pt x="285" y="357"/>
                  </a:lnTo>
                  <a:lnTo>
                    <a:pt x="321" y="320"/>
                  </a:lnTo>
                  <a:lnTo>
                    <a:pt x="359" y="283"/>
                  </a:lnTo>
                  <a:lnTo>
                    <a:pt x="398" y="249"/>
                  </a:lnTo>
                  <a:lnTo>
                    <a:pt x="439" y="217"/>
                  </a:lnTo>
                  <a:lnTo>
                    <a:pt x="481" y="186"/>
                  </a:lnTo>
                  <a:lnTo>
                    <a:pt x="527" y="158"/>
                  </a:lnTo>
                  <a:lnTo>
                    <a:pt x="571" y="131"/>
                  </a:lnTo>
                  <a:lnTo>
                    <a:pt x="619" y="107"/>
                  </a:lnTo>
                  <a:lnTo>
                    <a:pt x="667" y="86"/>
                  </a:lnTo>
                  <a:lnTo>
                    <a:pt x="717" y="65"/>
                  </a:lnTo>
                  <a:lnTo>
                    <a:pt x="767" y="48"/>
                  </a:lnTo>
                  <a:lnTo>
                    <a:pt x="818" y="34"/>
                  </a:lnTo>
                  <a:lnTo>
                    <a:pt x="871" y="22"/>
                  </a:lnTo>
                  <a:lnTo>
                    <a:pt x="925" y="13"/>
                  </a:lnTo>
                  <a:lnTo>
                    <a:pt x="980" y="5"/>
                  </a:lnTo>
                  <a:lnTo>
                    <a:pt x="1035" y="1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61"/>
            <p:cNvSpPr>
              <a:spLocks/>
            </p:cNvSpPr>
            <p:nvPr/>
          </p:nvSpPr>
          <p:spPr bwMode="auto">
            <a:xfrm>
              <a:off x="4184" y="1834"/>
              <a:ext cx="707" cy="706"/>
            </a:xfrm>
            <a:custGeom>
              <a:avLst/>
              <a:gdLst>
                <a:gd name="T0" fmla="*/ 0 w 2119"/>
                <a:gd name="T1" fmla="*/ 0 h 2120"/>
                <a:gd name="T2" fmla="*/ 0 w 2119"/>
                <a:gd name="T3" fmla="*/ 0 h 2120"/>
                <a:gd name="T4" fmla="*/ 0 w 2119"/>
                <a:gd name="T5" fmla="*/ 0 h 2120"/>
                <a:gd name="T6" fmla="*/ 0 w 2119"/>
                <a:gd name="T7" fmla="*/ 0 h 2120"/>
                <a:gd name="T8" fmla="*/ 0 w 2119"/>
                <a:gd name="T9" fmla="*/ 0 h 2120"/>
                <a:gd name="T10" fmla="*/ 0 w 2119"/>
                <a:gd name="T11" fmla="*/ 0 h 2120"/>
                <a:gd name="T12" fmla="*/ 0 w 2119"/>
                <a:gd name="T13" fmla="*/ 0 h 2120"/>
                <a:gd name="T14" fmla="*/ 0 w 2119"/>
                <a:gd name="T15" fmla="*/ 0 h 2120"/>
                <a:gd name="T16" fmla="*/ 0 w 2119"/>
                <a:gd name="T17" fmla="*/ 0 h 2120"/>
                <a:gd name="T18" fmla="*/ 0 w 2119"/>
                <a:gd name="T19" fmla="*/ 0 h 2120"/>
                <a:gd name="T20" fmla="*/ 0 w 2119"/>
                <a:gd name="T21" fmla="*/ 0 h 2120"/>
                <a:gd name="T22" fmla="*/ 0 w 2119"/>
                <a:gd name="T23" fmla="*/ 0 h 2120"/>
                <a:gd name="T24" fmla="*/ 0 w 2119"/>
                <a:gd name="T25" fmla="*/ 0 h 2120"/>
                <a:gd name="T26" fmla="*/ 0 w 2119"/>
                <a:gd name="T27" fmla="*/ 0 h 2120"/>
                <a:gd name="T28" fmla="*/ 0 w 2119"/>
                <a:gd name="T29" fmla="*/ 0 h 2120"/>
                <a:gd name="T30" fmla="*/ 0 w 2119"/>
                <a:gd name="T31" fmla="*/ 0 h 2120"/>
                <a:gd name="T32" fmla="*/ 0 w 2119"/>
                <a:gd name="T33" fmla="*/ 0 h 2120"/>
                <a:gd name="T34" fmla="*/ 0 w 2119"/>
                <a:gd name="T35" fmla="*/ 0 h 2120"/>
                <a:gd name="T36" fmla="*/ 0 w 2119"/>
                <a:gd name="T37" fmla="*/ 0 h 2120"/>
                <a:gd name="T38" fmla="*/ 0 w 2119"/>
                <a:gd name="T39" fmla="*/ 0 h 2120"/>
                <a:gd name="T40" fmla="*/ 0 w 2119"/>
                <a:gd name="T41" fmla="*/ 0 h 2120"/>
                <a:gd name="T42" fmla="*/ 0 w 2119"/>
                <a:gd name="T43" fmla="*/ 0 h 2120"/>
                <a:gd name="T44" fmla="*/ 0 w 2119"/>
                <a:gd name="T45" fmla="*/ 0 h 2120"/>
                <a:gd name="T46" fmla="*/ 0 w 2119"/>
                <a:gd name="T47" fmla="*/ 0 h 2120"/>
                <a:gd name="T48" fmla="*/ 0 w 2119"/>
                <a:gd name="T49" fmla="*/ 0 h 2120"/>
                <a:gd name="T50" fmla="*/ 0 w 2119"/>
                <a:gd name="T51" fmla="*/ 0 h 2120"/>
                <a:gd name="T52" fmla="*/ 0 w 2119"/>
                <a:gd name="T53" fmla="*/ 0 h 2120"/>
                <a:gd name="T54" fmla="*/ 0 w 2119"/>
                <a:gd name="T55" fmla="*/ 0 h 2120"/>
                <a:gd name="T56" fmla="*/ 0 w 2119"/>
                <a:gd name="T57" fmla="*/ 0 h 2120"/>
                <a:gd name="T58" fmla="*/ 0 w 2119"/>
                <a:gd name="T59" fmla="*/ 0 h 2120"/>
                <a:gd name="T60" fmla="*/ 0 w 2119"/>
                <a:gd name="T61" fmla="*/ 0 h 2120"/>
                <a:gd name="T62" fmla="*/ 0 w 2119"/>
                <a:gd name="T63" fmla="*/ 0 h 2120"/>
                <a:gd name="T64" fmla="*/ 0 w 2119"/>
                <a:gd name="T65" fmla="*/ 0 h 2120"/>
                <a:gd name="T66" fmla="*/ 0 w 2119"/>
                <a:gd name="T67" fmla="*/ 0 h 2120"/>
                <a:gd name="T68" fmla="*/ 0 w 2119"/>
                <a:gd name="T69" fmla="*/ 0 h 2120"/>
                <a:gd name="T70" fmla="*/ 0 w 2119"/>
                <a:gd name="T71" fmla="*/ 0 h 2120"/>
                <a:gd name="T72" fmla="*/ 0 w 2119"/>
                <a:gd name="T73" fmla="*/ 0 h 2120"/>
                <a:gd name="T74" fmla="*/ 0 w 2119"/>
                <a:gd name="T75" fmla="*/ 0 h 2120"/>
                <a:gd name="T76" fmla="*/ 0 w 2119"/>
                <a:gd name="T77" fmla="*/ 0 h 2120"/>
                <a:gd name="T78" fmla="*/ 0 w 2119"/>
                <a:gd name="T79" fmla="*/ 0 h 2120"/>
                <a:gd name="T80" fmla="*/ 0 w 2119"/>
                <a:gd name="T81" fmla="*/ 0 h 2120"/>
                <a:gd name="T82" fmla="*/ 0 w 2119"/>
                <a:gd name="T83" fmla="*/ 0 h 2120"/>
                <a:gd name="T84" fmla="*/ 0 w 2119"/>
                <a:gd name="T85" fmla="*/ 0 h 2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9"/>
                <a:gd name="T130" fmla="*/ 0 h 2120"/>
                <a:gd name="T131" fmla="*/ 2119 w 2119"/>
                <a:gd name="T132" fmla="*/ 2120 h 21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9" h="2120">
                  <a:moveTo>
                    <a:pt x="1059" y="0"/>
                  </a:moveTo>
                  <a:lnTo>
                    <a:pt x="1114" y="2"/>
                  </a:lnTo>
                  <a:lnTo>
                    <a:pt x="1168" y="6"/>
                  </a:lnTo>
                  <a:lnTo>
                    <a:pt x="1221" y="12"/>
                  </a:lnTo>
                  <a:lnTo>
                    <a:pt x="1272" y="22"/>
                  </a:lnTo>
                  <a:lnTo>
                    <a:pt x="1324" y="34"/>
                  </a:lnTo>
                  <a:lnTo>
                    <a:pt x="1374" y="48"/>
                  </a:lnTo>
                  <a:lnTo>
                    <a:pt x="1423" y="65"/>
                  </a:lnTo>
                  <a:lnTo>
                    <a:pt x="1470" y="84"/>
                  </a:lnTo>
                  <a:lnTo>
                    <a:pt x="1518" y="105"/>
                  </a:lnTo>
                  <a:lnTo>
                    <a:pt x="1563" y="128"/>
                  </a:lnTo>
                  <a:lnTo>
                    <a:pt x="1608" y="154"/>
                  </a:lnTo>
                  <a:lnTo>
                    <a:pt x="1652" y="181"/>
                  </a:lnTo>
                  <a:lnTo>
                    <a:pt x="1693" y="210"/>
                  </a:lnTo>
                  <a:lnTo>
                    <a:pt x="1733" y="242"/>
                  </a:lnTo>
                  <a:lnTo>
                    <a:pt x="1770" y="275"/>
                  </a:lnTo>
                  <a:lnTo>
                    <a:pt x="1807" y="311"/>
                  </a:lnTo>
                  <a:lnTo>
                    <a:pt x="1844" y="348"/>
                  </a:lnTo>
                  <a:lnTo>
                    <a:pt x="1877" y="386"/>
                  </a:lnTo>
                  <a:lnTo>
                    <a:pt x="1908" y="426"/>
                  </a:lnTo>
                  <a:lnTo>
                    <a:pt x="1939" y="468"/>
                  </a:lnTo>
                  <a:lnTo>
                    <a:pt x="1964" y="510"/>
                  </a:lnTo>
                  <a:lnTo>
                    <a:pt x="1991" y="555"/>
                  </a:lnTo>
                  <a:lnTo>
                    <a:pt x="2015" y="600"/>
                  </a:lnTo>
                  <a:lnTo>
                    <a:pt x="2036" y="647"/>
                  </a:lnTo>
                  <a:lnTo>
                    <a:pt x="2055" y="695"/>
                  </a:lnTo>
                  <a:lnTo>
                    <a:pt x="2072" y="745"/>
                  </a:lnTo>
                  <a:lnTo>
                    <a:pt x="2086" y="796"/>
                  </a:lnTo>
                  <a:lnTo>
                    <a:pt x="2098" y="845"/>
                  </a:lnTo>
                  <a:lnTo>
                    <a:pt x="2107" y="899"/>
                  </a:lnTo>
                  <a:lnTo>
                    <a:pt x="2114" y="952"/>
                  </a:lnTo>
                  <a:lnTo>
                    <a:pt x="2118" y="1006"/>
                  </a:lnTo>
                  <a:lnTo>
                    <a:pt x="2119" y="1060"/>
                  </a:lnTo>
                  <a:lnTo>
                    <a:pt x="2118" y="1114"/>
                  </a:lnTo>
                  <a:lnTo>
                    <a:pt x="2114" y="1169"/>
                  </a:lnTo>
                  <a:lnTo>
                    <a:pt x="2107" y="1221"/>
                  </a:lnTo>
                  <a:lnTo>
                    <a:pt x="2098" y="1273"/>
                  </a:lnTo>
                  <a:lnTo>
                    <a:pt x="2086" y="1324"/>
                  </a:lnTo>
                  <a:lnTo>
                    <a:pt x="2072" y="1375"/>
                  </a:lnTo>
                  <a:lnTo>
                    <a:pt x="2055" y="1423"/>
                  </a:lnTo>
                  <a:lnTo>
                    <a:pt x="2036" y="1472"/>
                  </a:lnTo>
                  <a:lnTo>
                    <a:pt x="2015" y="1519"/>
                  </a:lnTo>
                  <a:lnTo>
                    <a:pt x="1991" y="1564"/>
                  </a:lnTo>
                  <a:lnTo>
                    <a:pt x="1964" y="1608"/>
                  </a:lnTo>
                  <a:lnTo>
                    <a:pt x="1939" y="1651"/>
                  </a:lnTo>
                  <a:lnTo>
                    <a:pt x="1908" y="1692"/>
                  </a:lnTo>
                  <a:lnTo>
                    <a:pt x="1877" y="1733"/>
                  </a:lnTo>
                  <a:lnTo>
                    <a:pt x="1844" y="1772"/>
                  </a:lnTo>
                  <a:lnTo>
                    <a:pt x="1807" y="1809"/>
                  </a:lnTo>
                  <a:lnTo>
                    <a:pt x="1770" y="1843"/>
                  </a:lnTo>
                  <a:lnTo>
                    <a:pt x="1733" y="1877"/>
                  </a:lnTo>
                  <a:lnTo>
                    <a:pt x="1693" y="1908"/>
                  </a:lnTo>
                  <a:lnTo>
                    <a:pt x="1652" y="1938"/>
                  </a:lnTo>
                  <a:lnTo>
                    <a:pt x="1608" y="1966"/>
                  </a:lnTo>
                  <a:lnTo>
                    <a:pt x="1563" y="1991"/>
                  </a:lnTo>
                  <a:lnTo>
                    <a:pt x="1518" y="2015"/>
                  </a:lnTo>
                  <a:lnTo>
                    <a:pt x="1470" y="2037"/>
                  </a:lnTo>
                  <a:lnTo>
                    <a:pt x="1423" y="2054"/>
                  </a:lnTo>
                  <a:lnTo>
                    <a:pt x="1374" y="2072"/>
                  </a:lnTo>
                  <a:lnTo>
                    <a:pt x="1324" y="2086"/>
                  </a:lnTo>
                  <a:lnTo>
                    <a:pt x="1272" y="2098"/>
                  </a:lnTo>
                  <a:lnTo>
                    <a:pt x="1221" y="2108"/>
                  </a:lnTo>
                  <a:lnTo>
                    <a:pt x="1168" y="2114"/>
                  </a:lnTo>
                  <a:lnTo>
                    <a:pt x="1114" y="2117"/>
                  </a:lnTo>
                  <a:lnTo>
                    <a:pt x="1059" y="2120"/>
                  </a:lnTo>
                  <a:lnTo>
                    <a:pt x="1005" y="2117"/>
                  </a:lnTo>
                  <a:lnTo>
                    <a:pt x="952" y="2114"/>
                  </a:lnTo>
                  <a:lnTo>
                    <a:pt x="899" y="2108"/>
                  </a:lnTo>
                  <a:lnTo>
                    <a:pt x="847" y="2098"/>
                  </a:lnTo>
                  <a:lnTo>
                    <a:pt x="796" y="2086"/>
                  </a:lnTo>
                  <a:lnTo>
                    <a:pt x="745" y="2072"/>
                  </a:lnTo>
                  <a:lnTo>
                    <a:pt x="696" y="2054"/>
                  </a:lnTo>
                  <a:lnTo>
                    <a:pt x="647" y="2037"/>
                  </a:lnTo>
                  <a:lnTo>
                    <a:pt x="601" y="2015"/>
                  </a:lnTo>
                  <a:lnTo>
                    <a:pt x="554" y="1991"/>
                  </a:lnTo>
                  <a:lnTo>
                    <a:pt x="511" y="1966"/>
                  </a:lnTo>
                  <a:lnTo>
                    <a:pt x="468" y="1938"/>
                  </a:lnTo>
                  <a:lnTo>
                    <a:pt x="427" y="1908"/>
                  </a:lnTo>
                  <a:lnTo>
                    <a:pt x="386" y="1877"/>
                  </a:lnTo>
                  <a:lnTo>
                    <a:pt x="347" y="1843"/>
                  </a:lnTo>
                  <a:lnTo>
                    <a:pt x="311" y="1809"/>
                  </a:lnTo>
                  <a:lnTo>
                    <a:pt x="276" y="1772"/>
                  </a:lnTo>
                  <a:lnTo>
                    <a:pt x="242" y="1733"/>
                  </a:lnTo>
                  <a:lnTo>
                    <a:pt x="211" y="1692"/>
                  </a:lnTo>
                  <a:lnTo>
                    <a:pt x="181" y="1651"/>
                  </a:lnTo>
                  <a:lnTo>
                    <a:pt x="153" y="1608"/>
                  </a:lnTo>
                  <a:lnTo>
                    <a:pt x="128" y="1564"/>
                  </a:lnTo>
                  <a:lnTo>
                    <a:pt x="105" y="1519"/>
                  </a:lnTo>
                  <a:lnTo>
                    <a:pt x="84" y="1472"/>
                  </a:lnTo>
                  <a:lnTo>
                    <a:pt x="65" y="1423"/>
                  </a:lnTo>
                  <a:lnTo>
                    <a:pt x="47" y="1375"/>
                  </a:lnTo>
                  <a:lnTo>
                    <a:pt x="33" y="1324"/>
                  </a:lnTo>
                  <a:lnTo>
                    <a:pt x="20" y="1273"/>
                  </a:lnTo>
                  <a:lnTo>
                    <a:pt x="12" y="1221"/>
                  </a:lnTo>
                  <a:lnTo>
                    <a:pt x="5" y="1169"/>
                  </a:lnTo>
                  <a:lnTo>
                    <a:pt x="0" y="1114"/>
                  </a:lnTo>
                  <a:lnTo>
                    <a:pt x="0" y="1060"/>
                  </a:lnTo>
                  <a:lnTo>
                    <a:pt x="0" y="1006"/>
                  </a:lnTo>
                  <a:lnTo>
                    <a:pt x="5" y="952"/>
                  </a:lnTo>
                  <a:lnTo>
                    <a:pt x="12" y="899"/>
                  </a:lnTo>
                  <a:lnTo>
                    <a:pt x="20" y="845"/>
                  </a:lnTo>
                  <a:lnTo>
                    <a:pt x="33" y="796"/>
                  </a:lnTo>
                  <a:lnTo>
                    <a:pt x="47" y="745"/>
                  </a:lnTo>
                  <a:lnTo>
                    <a:pt x="65" y="695"/>
                  </a:lnTo>
                  <a:lnTo>
                    <a:pt x="84" y="647"/>
                  </a:lnTo>
                  <a:lnTo>
                    <a:pt x="105" y="600"/>
                  </a:lnTo>
                  <a:lnTo>
                    <a:pt x="128" y="555"/>
                  </a:lnTo>
                  <a:lnTo>
                    <a:pt x="153" y="510"/>
                  </a:lnTo>
                  <a:lnTo>
                    <a:pt x="181" y="468"/>
                  </a:lnTo>
                  <a:lnTo>
                    <a:pt x="211" y="426"/>
                  </a:lnTo>
                  <a:lnTo>
                    <a:pt x="242" y="386"/>
                  </a:lnTo>
                  <a:lnTo>
                    <a:pt x="276" y="348"/>
                  </a:lnTo>
                  <a:lnTo>
                    <a:pt x="311" y="311"/>
                  </a:lnTo>
                  <a:lnTo>
                    <a:pt x="347" y="275"/>
                  </a:lnTo>
                  <a:lnTo>
                    <a:pt x="386" y="242"/>
                  </a:lnTo>
                  <a:lnTo>
                    <a:pt x="427" y="210"/>
                  </a:lnTo>
                  <a:lnTo>
                    <a:pt x="468" y="181"/>
                  </a:lnTo>
                  <a:lnTo>
                    <a:pt x="511" y="154"/>
                  </a:lnTo>
                  <a:lnTo>
                    <a:pt x="554" y="128"/>
                  </a:lnTo>
                  <a:lnTo>
                    <a:pt x="601" y="105"/>
                  </a:lnTo>
                  <a:lnTo>
                    <a:pt x="647" y="84"/>
                  </a:lnTo>
                  <a:lnTo>
                    <a:pt x="696" y="65"/>
                  </a:lnTo>
                  <a:lnTo>
                    <a:pt x="745" y="48"/>
                  </a:lnTo>
                  <a:lnTo>
                    <a:pt x="796" y="34"/>
                  </a:lnTo>
                  <a:lnTo>
                    <a:pt x="847" y="22"/>
                  </a:lnTo>
                  <a:lnTo>
                    <a:pt x="899" y="12"/>
                  </a:lnTo>
                  <a:lnTo>
                    <a:pt x="952" y="6"/>
                  </a:lnTo>
                  <a:lnTo>
                    <a:pt x="1005" y="2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DE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62"/>
            <p:cNvSpPr>
              <a:spLocks/>
            </p:cNvSpPr>
            <p:nvPr/>
          </p:nvSpPr>
          <p:spPr bwMode="auto">
            <a:xfrm>
              <a:off x="4195" y="1844"/>
              <a:ext cx="685" cy="686"/>
            </a:xfrm>
            <a:custGeom>
              <a:avLst/>
              <a:gdLst>
                <a:gd name="T0" fmla="*/ 0 w 2056"/>
                <a:gd name="T1" fmla="*/ 0 h 2056"/>
                <a:gd name="T2" fmla="*/ 0 w 2056"/>
                <a:gd name="T3" fmla="*/ 0 h 2056"/>
                <a:gd name="T4" fmla="*/ 0 w 2056"/>
                <a:gd name="T5" fmla="*/ 0 h 2056"/>
                <a:gd name="T6" fmla="*/ 0 w 2056"/>
                <a:gd name="T7" fmla="*/ 0 h 2056"/>
                <a:gd name="T8" fmla="*/ 0 w 2056"/>
                <a:gd name="T9" fmla="*/ 0 h 2056"/>
                <a:gd name="T10" fmla="*/ 0 w 2056"/>
                <a:gd name="T11" fmla="*/ 0 h 2056"/>
                <a:gd name="T12" fmla="*/ 0 w 2056"/>
                <a:gd name="T13" fmla="*/ 0 h 2056"/>
                <a:gd name="T14" fmla="*/ 0 w 2056"/>
                <a:gd name="T15" fmla="*/ 0 h 2056"/>
                <a:gd name="T16" fmla="*/ 0 w 2056"/>
                <a:gd name="T17" fmla="*/ 0 h 2056"/>
                <a:gd name="T18" fmla="*/ 0 w 2056"/>
                <a:gd name="T19" fmla="*/ 0 h 2056"/>
                <a:gd name="T20" fmla="*/ 0 w 2056"/>
                <a:gd name="T21" fmla="*/ 0 h 2056"/>
                <a:gd name="T22" fmla="*/ 0 w 2056"/>
                <a:gd name="T23" fmla="*/ 0 h 2056"/>
                <a:gd name="T24" fmla="*/ 0 w 2056"/>
                <a:gd name="T25" fmla="*/ 0 h 2056"/>
                <a:gd name="T26" fmla="*/ 0 w 2056"/>
                <a:gd name="T27" fmla="*/ 0 h 2056"/>
                <a:gd name="T28" fmla="*/ 0 w 2056"/>
                <a:gd name="T29" fmla="*/ 0 h 2056"/>
                <a:gd name="T30" fmla="*/ 0 w 2056"/>
                <a:gd name="T31" fmla="*/ 0 h 2056"/>
                <a:gd name="T32" fmla="*/ 0 w 2056"/>
                <a:gd name="T33" fmla="*/ 0 h 2056"/>
                <a:gd name="T34" fmla="*/ 0 w 2056"/>
                <a:gd name="T35" fmla="*/ 0 h 2056"/>
                <a:gd name="T36" fmla="*/ 0 w 2056"/>
                <a:gd name="T37" fmla="*/ 0 h 2056"/>
                <a:gd name="T38" fmla="*/ 0 w 2056"/>
                <a:gd name="T39" fmla="*/ 0 h 2056"/>
                <a:gd name="T40" fmla="*/ 0 w 2056"/>
                <a:gd name="T41" fmla="*/ 0 h 2056"/>
                <a:gd name="T42" fmla="*/ 0 w 2056"/>
                <a:gd name="T43" fmla="*/ 0 h 2056"/>
                <a:gd name="T44" fmla="*/ 0 w 2056"/>
                <a:gd name="T45" fmla="*/ 0 h 2056"/>
                <a:gd name="T46" fmla="*/ 0 w 2056"/>
                <a:gd name="T47" fmla="*/ 0 h 2056"/>
                <a:gd name="T48" fmla="*/ 0 w 2056"/>
                <a:gd name="T49" fmla="*/ 0 h 2056"/>
                <a:gd name="T50" fmla="*/ 0 w 2056"/>
                <a:gd name="T51" fmla="*/ 0 h 2056"/>
                <a:gd name="T52" fmla="*/ 0 w 2056"/>
                <a:gd name="T53" fmla="*/ 0 h 2056"/>
                <a:gd name="T54" fmla="*/ 0 w 2056"/>
                <a:gd name="T55" fmla="*/ 0 h 2056"/>
                <a:gd name="T56" fmla="*/ 0 w 2056"/>
                <a:gd name="T57" fmla="*/ 0 h 2056"/>
                <a:gd name="T58" fmla="*/ 0 w 2056"/>
                <a:gd name="T59" fmla="*/ 0 h 2056"/>
                <a:gd name="T60" fmla="*/ 0 w 2056"/>
                <a:gd name="T61" fmla="*/ 0 h 2056"/>
                <a:gd name="T62" fmla="*/ 0 w 2056"/>
                <a:gd name="T63" fmla="*/ 0 h 2056"/>
                <a:gd name="T64" fmla="*/ 0 w 2056"/>
                <a:gd name="T65" fmla="*/ 0 h 2056"/>
                <a:gd name="T66" fmla="*/ 0 w 2056"/>
                <a:gd name="T67" fmla="*/ 0 h 2056"/>
                <a:gd name="T68" fmla="*/ 0 w 2056"/>
                <a:gd name="T69" fmla="*/ 0 h 2056"/>
                <a:gd name="T70" fmla="*/ 0 w 2056"/>
                <a:gd name="T71" fmla="*/ 0 h 2056"/>
                <a:gd name="T72" fmla="*/ 0 w 2056"/>
                <a:gd name="T73" fmla="*/ 0 h 2056"/>
                <a:gd name="T74" fmla="*/ 0 w 2056"/>
                <a:gd name="T75" fmla="*/ 0 h 2056"/>
                <a:gd name="T76" fmla="*/ 0 w 2056"/>
                <a:gd name="T77" fmla="*/ 0 h 2056"/>
                <a:gd name="T78" fmla="*/ 0 w 2056"/>
                <a:gd name="T79" fmla="*/ 0 h 2056"/>
                <a:gd name="T80" fmla="*/ 0 w 2056"/>
                <a:gd name="T81" fmla="*/ 0 h 2056"/>
                <a:gd name="T82" fmla="*/ 0 w 2056"/>
                <a:gd name="T83" fmla="*/ 0 h 2056"/>
                <a:gd name="T84" fmla="*/ 0 w 2056"/>
                <a:gd name="T85" fmla="*/ 0 h 20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6"/>
                <a:gd name="T130" fmla="*/ 0 h 2056"/>
                <a:gd name="T131" fmla="*/ 2056 w 2056"/>
                <a:gd name="T132" fmla="*/ 2056 h 20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6" h="2056">
                  <a:moveTo>
                    <a:pt x="1028" y="0"/>
                  </a:moveTo>
                  <a:lnTo>
                    <a:pt x="1082" y="2"/>
                  </a:lnTo>
                  <a:lnTo>
                    <a:pt x="1132" y="5"/>
                  </a:lnTo>
                  <a:lnTo>
                    <a:pt x="1185" y="12"/>
                  </a:lnTo>
                  <a:lnTo>
                    <a:pt x="1234" y="21"/>
                  </a:lnTo>
                  <a:lnTo>
                    <a:pt x="1285" y="33"/>
                  </a:lnTo>
                  <a:lnTo>
                    <a:pt x="1334" y="46"/>
                  </a:lnTo>
                  <a:lnTo>
                    <a:pt x="1382" y="62"/>
                  </a:lnTo>
                  <a:lnTo>
                    <a:pt x="1428" y="81"/>
                  </a:lnTo>
                  <a:lnTo>
                    <a:pt x="1474" y="102"/>
                  </a:lnTo>
                  <a:lnTo>
                    <a:pt x="1518" y="124"/>
                  </a:lnTo>
                  <a:lnTo>
                    <a:pt x="1561" y="149"/>
                  </a:lnTo>
                  <a:lnTo>
                    <a:pt x="1602" y="176"/>
                  </a:lnTo>
                  <a:lnTo>
                    <a:pt x="1643" y="205"/>
                  </a:lnTo>
                  <a:lnTo>
                    <a:pt x="1682" y="236"/>
                  </a:lnTo>
                  <a:lnTo>
                    <a:pt x="1718" y="268"/>
                  </a:lnTo>
                  <a:lnTo>
                    <a:pt x="1755" y="302"/>
                  </a:lnTo>
                  <a:lnTo>
                    <a:pt x="1788" y="337"/>
                  </a:lnTo>
                  <a:lnTo>
                    <a:pt x="1821" y="374"/>
                  </a:lnTo>
                  <a:lnTo>
                    <a:pt x="1852" y="414"/>
                  </a:lnTo>
                  <a:lnTo>
                    <a:pt x="1881" y="454"/>
                  </a:lnTo>
                  <a:lnTo>
                    <a:pt x="1908" y="496"/>
                  </a:lnTo>
                  <a:lnTo>
                    <a:pt x="1932" y="538"/>
                  </a:lnTo>
                  <a:lnTo>
                    <a:pt x="1955" y="582"/>
                  </a:lnTo>
                  <a:lnTo>
                    <a:pt x="1976" y="627"/>
                  </a:lnTo>
                  <a:lnTo>
                    <a:pt x="1994" y="675"/>
                  </a:lnTo>
                  <a:lnTo>
                    <a:pt x="2011" y="723"/>
                  </a:lnTo>
                  <a:lnTo>
                    <a:pt x="2024" y="771"/>
                  </a:lnTo>
                  <a:lnTo>
                    <a:pt x="2035" y="821"/>
                  </a:lnTo>
                  <a:lnTo>
                    <a:pt x="2044" y="872"/>
                  </a:lnTo>
                  <a:lnTo>
                    <a:pt x="2052" y="923"/>
                  </a:lnTo>
                  <a:lnTo>
                    <a:pt x="2055" y="975"/>
                  </a:lnTo>
                  <a:lnTo>
                    <a:pt x="2056" y="1028"/>
                  </a:lnTo>
                  <a:lnTo>
                    <a:pt x="2055" y="1080"/>
                  </a:lnTo>
                  <a:lnTo>
                    <a:pt x="2052" y="1132"/>
                  </a:lnTo>
                  <a:lnTo>
                    <a:pt x="2044" y="1183"/>
                  </a:lnTo>
                  <a:lnTo>
                    <a:pt x="2035" y="1234"/>
                  </a:lnTo>
                  <a:lnTo>
                    <a:pt x="2024" y="1284"/>
                  </a:lnTo>
                  <a:lnTo>
                    <a:pt x="2011" y="1333"/>
                  </a:lnTo>
                  <a:lnTo>
                    <a:pt x="1994" y="1380"/>
                  </a:lnTo>
                  <a:lnTo>
                    <a:pt x="1976" y="1427"/>
                  </a:lnTo>
                  <a:lnTo>
                    <a:pt x="1955" y="1473"/>
                  </a:lnTo>
                  <a:lnTo>
                    <a:pt x="1932" y="1516"/>
                  </a:lnTo>
                  <a:lnTo>
                    <a:pt x="1908" y="1561"/>
                  </a:lnTo>
                  <a:lnTo>
                    <a:pt x="1881" y="1601"/>
                  </a:lnTo>
                  <a:lnTo>
                    <a:pt x="1852" y="1643"/>
                  </a:lnTo>
                  <a:lnTo>
                    <a:pt x="1821" y="1680"/>
                  </a:lnTo>
                  <a:lnTo>
                    <a:pt x="1788" y="1718"/>
                  </a:lnTo>
                  <a:lnTo>
                    <a:pt x="1755" y="1753"/>
                  </a:lnTo>
                  <a:lnTo>
                    <a:pt x="1718" y="1788"/>
                  </a:lnTo>
                  <a:lnTo>
                    <a:pt x="1682" y="1821"/>
                  </a:lnTo>
                  <a:lnTo>
                    <a:pt x="1643" y="1851"/>
                  </a:lnTo>
                  <a:lnTo>
                    <a:pt x="1602" y="1880"/>
                  </a:lnTo>
                  <a:lnTo>
                    <a:pt x="1561" y="1906"/>
                  </a:lnTo>
                  <a:lnTo>
                    <a:pt x="1518" y="1932"/>
                  </a:lnTo>
                  <a:lnTo>
                    <a:pt x="1474" y="1954"/>
                  </a:lnTo>
                  <a:lnTo>
                    <a:pt x="1428" y="1975"/>
                  </a:lnTo>
                  <a:lnTo>
                    <a:pt x="1382" y="1994"/>
                  </a:lnTo>
                  <a:lnTo>
                    <a:pt x="1334" y="2009"/>
                  </a:lnTo>
                  <a:lnTo>
                    <a:pt x="1285" y="2022"/>
                  </a:lnTo>
                  <a:lnTo>
                    <a:pt x="1234" y="2035"/>
                  </a:lnTo>
                  <a:lnTo>
                    <a:pt x="1185" y="2043"/>
                  </a:lnTo>
                  <a:lnTo>
                    <a:pt x="1132" y="2050"/>
                  </a:lnTo>
                  <a:lnTo>
                    <a:pt x="1082" y="2054"/>
                  </a:lnTo>
                  <a:lnTo>
                    <a:pt x="1028" y="2056"/>
                  </a:lnTo>
                  <a:lnTo>
                    <a:pt x="975" y="2054"/>
                  </a:lnTo>
                  <a:lnTo>
                    <a:pt x="924" y="2050"/>
                  </a:lnTo>
                  <a:lnTo>
                    <a:pt x="872" y="2043"/>
                  </a:lnTo>
                  <a:lnTo>
                    <a:pt x="821" y="2035"/>
                  </a:lnTo>
                  <a:lnTo>
                    <a:pt x="772" y="2022"/>
                  </a:lnTo>
                  <a:lnTo>
                    <a:pt x="724" y="2009"/>
                  </a:lnTo>
                  <a:lnTo>
                    <a:pt x="676" y="1994"/>
                  </a:lnTo>
                  <a:lnTo>
                    <a:pt x="629" y="1975"/>
                  </a:lnTo>
                  <a:lnTo>
                    <a:pt x="583" y="1954"/>
                  </a:lnTo>
                  <a:lnTo>
                    <a:pt x="539" y="1932"/>
                  </a:lnTo>
                  <a:lnTo>
                    <a:pt x="496" y="1906"/>
                  </a:lnTo>
                  <a:lnTo>
                    <a:pt x="453" y="1880"/>
                  </a:lnTo>
                  <a:lnTo>
                    <a:pt x="415" y="1851"/>
                  </a:lnTo>
                  <a:lnTo>
                    <a:pt x="375" y="1821"/>
                  </a:lnTo>
                  <a:lnTo>
                    <a:pt x="337" y="1788"/>
                  </a:lnTo>
                  <a:lnTo>
                    <a:pt x="302" y="1753"/>
                  </a:lnTo>
                  <a:lnTo>
                    <a:pt x="267" y="1718"/>
                  </a:lnTo>
                  <a:lnTo>
                    <a:pt x="235" y="1680"/>
                  </a:lnTo>
                  <a:lnTo>
                    <a:pt x="205" y="1643"/>
                  </a:lnTo>
                  <a:lnTo>
                    <a:pt x="177" y="1601"/>
                  </a:lnTo>
                  <a:lnTo>
                    <a:pt x="150" y="1561"/>
                  </a:lnTo>
                  <a:lnTo>
                    <a:pt x="125" y="1516"/>
                  </a:lnTo>
                  <a:lnTo>
                    <a:pt x="102" y="1473"/>
                  </a:lnTo>
                  <a:lnTo>
                    <a:pt x="81" y="1427"/>
                  </a:lnTo>
                  <a:lnTo>
                    <a:pt x="62" y="1380"/>
                  </a:lnTo>
                  <a:lnTo>
                    <a:pt x="47" y="1333"/>
                  </a:lnTo>
                  <a:lnTo>
                    <a:pt x="34" y="1284"/>
                  </a:lnTo>
                  <a:lnTo>
                    <a:pt x="22" y="1234"/>
                  </a:lnTo>
                  <a:lnTo>
                    <a:pt x="13" y="1183"/>
                  </a:lnTo>
                  <a:lnTo>
                    <a:pt x="6" y="1132"/>
                  </a:lnTo>
                  <a:lnTo>
                    <a:pt x="2" y="1080"/>
                  </a:lnTo>
                  <a:lnTo>
                    <a:pt x="0" y="1028"/>
                  </a:lnTo>
                  <a:lnTo>
                    <a:pt x="2" y="975"/>
                  </a:lnTo>
                  <a:lnTo>
                    <a:pt x="6" y="923"/>
                  </a:lnTo>
                  <a:lnTo>
                    <a:pt x="13" y="872"/>
                  </a:lnTo>
                  <a:lnTo>
                    <a:pt x="22" y="821"/>
                  </a:lnTo>
                  <a:lnTo>
                    <a:pt x="34" y="771"/>
                  </a:lnTo>
                  <a:lnTo>
                    <a:pt x="47" y="723"/>
                  </a:lnTo>
                  <a:lnTo>
                    <a:pt x="62" y="675"/>
                  </a:lnTo>
                  <a:lnTo>
                    <a:pt x="81" y="627"/>
                  </a:lnTo>
                  <a:lnTo>
                    <a:pt x="102" y="582"/>
                  </a:lnTo>
                  <a:lnTo>
                    <a:pt x="125" y="538"/>
                  </a:lnTo>
                  <a:lnTo>
                    <a:pt x="150" y="496"/>
                  </a:lnTo>
                  <a:lnTo>
                    <a:pt x="177" y="454"/>
                  </a:lnTo>
                  <a:lnTo>
                    <a:pt x="205" y="414"/>
                  </a:lnTo>
                  <a:lnTo>
                    <a:pt x="235" y="374"/>
                  </a:lnTo>
                  <a:lnTo>
                    <a:pt x="267" y="337"/>
                  </a:lnTo>
                  <a:lnTo>
                    <a:pt x="302" y="302"/>
                  </a:lnTo>
                  <a:lnTo>
                    <a:pt x="337" y="268"/>
                  </a:lnTo>
                  <a:lnTo>
                    <a:pt x="375" y="236"/>
                  </a:lnTo>
                  <a:lnTo>
                    <a:pt x="415" y="205"/>
                  </a:lnTo>
                  <a:lnTo>
                    <a:pt x="453" y="176"/>
                  </a:lnTo>
                  <a:lnTo>
                    <a:pt x="496" y="149"/>
                  </a:lnTo>
                  <a:lnTo>
                    <a:pt x="539" y="124"/>
                  </a:lnTo>
                  <a:lnTo>
                    <a:pt x="583" y="102"/>
                  </a:lnTo>
                  <a:lnTo>
                    <a:pt x="629" y="81"/>
                  </a:lnTo>
                  <a:lnTo>
                    <a:pt x="676" y="62"/>
                  </a:lnTo>
                  <a:lnTo>
                    <a:pt x="724" y="46"/>
                  </a:lnTo>
                  <a:lnTo>
                    <a:pt x="772" y="33"/>
                  </a:lnTo>
                  <a:lnTo>
                    <a:pt x="821" y="21"/>
                  </a:lnTo>
                  <a:lnTo>
                    <a:pt x="872" y="12"/>
                  </a:lnTo>
                  <a:lnTo>
                    <a:pt x="924" y="5"/>
                  </a:lnTo>
                  <a:lnTo>
                    <a:pt x="975" y="2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E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63"/>
            <p:cNvSpPr>
              <a:spLocks/>
            </p:cNvSpPr>
            <p:nvPr/>
          </p:nvSpPr>
          <p:spPr bwMode="auto">
            <a:xfrm>
              <a:off x="4206" y="1855"/>
              <a:ext cx="664" cy="663"/>
            </a:xfrm>
            <a:custGeom>
              <a:avLst/>
              <a:gdLst>
                <a:gd name="T0" fmla="*/ 0 w 1992"/>
                <a:gd name="T1" fmla="*/ 0 h 1989"/>
                <a:gd name="T2" fmla="*/ 0 w 1992"/>
                <a:gd name="T3" fmla="*/ 0 h 1989"/>
                <a:gd name="T4" fmla="*/ 0 w 1992"/>
                <a:gd name="T5" fmla="*/ 0 h 1989"/>
                <a:gd name="T6" fmla="*/ 0 w 1992"/>
                <a:gd name="T7" fmla="*/ 0 h 1989"/>
                <a:gd name="T8" fmla="*/ 0 w 1992"/>
                <a:gd name="T9" fmla="*/ 0 h 1989"/>
                <a:gd name="T10" fmla="*/ 0 w 1992"/>
                <a:gd name="T11" fmla="*/ 0 h 1989"/>
                <a:gd name="T12" fmla="*/ 0 w 1992"/>
                <a:gd name="T13" fmla="*/ 0 h 1989"/>
                <a:gd name="T14" fmla="*/ 0 w 1992"/>
                <a:gd name="T15" fmla="*/ 0 h 1989"/>
                <a:gd name="T16" fmla="*/ 0 w 1992"/>
                <a:gd name="T17" fmla="*/ 0 h 1989"/>
                <a:gd name="T18" fmla="*/ 0 w 1992"/>
                <a:gd name="T19" fmla="*/ 0 h 1989"/>
                <a:gd name="T20" fmla="*/ 0 w 1992"/>
                <a:gd name="T21" fmla="*/ 0 h 1989"/>
                <a:gd name="T22" fmla="*/ 0 w 1992"/>
                <a:gd name="T23" fmla="*/ 0 h 1989"/>
                <a:gd name="T24" fmla="*/ 0 w 1992"/>
                <a:gd name="T25" fmla="*/ 0 h 1989"/>
                <a:gd name="T26" fmla="*/ 0 w 1992"/>
                <a:gd name="T27" fmla="*/ 0 h 1989"/>
                <a:gd name="T28" fmla="*/ 0 w 1992"/>
                <a:gd name="T29" fmla="*/ 0 h 1989"/>
                <a:gd name="T30" fmla="*/ 0 w 1992"/>
                <a:gd name="T31" fmla="*/ 0 h 1989"/>
                <a:gd name="T32" fmla="*/ 0 w 1992"/>
                <a:gd name="T33" fmla="*/ 0 h 1989"/>
                <a:gd name="T34" fmla="*/ 0 w 1992"/>
                <a:gd name="T35" fmla="*/ 0 h 1989"/>
                <a:gd name="T36" fmla="*/ 0 w 1992"/>
                <a:gd name="T37" fmla="*/ 0 h 1989"/>
                <a:gd name="T38" fmla="*/ 0 w 1992"/>
                <a:gd name="T39" fmla="*/ 0 h 1989"/>
                <a:gd name="T40" fmla="*/ 0 w 1992"/>
                <a:gd name="T41" fmla="*/ 0 h 1989"/>
                <a:gd name="T42" fmla="*/ 0 w 1992"/>
                <a:gd name="T43" fmla="*/ 0 h 1989"/>
                <a:gd name="T44" fmla="*/ 0 w 1992"/>
                <a:gd name="T45" fmla="*/ 0 h 1989"/>
                <a:gd name="T46" fmla="*/ 0 w 1992"/>
                <a:gd name="T47" fmla="*/ 0 h 1989"/>
                <a:gd name="T48" fmla="*/ 0 w 1992"/>
                <a:gd name="T49" fmla="*/ 0 h 1989"/>
                <a:gd name="T50" fmla="*/ 0 w 1992"/>
                <a:gd name="T51" fmla="*/ 0 h 1989"/>
                <a:gd name="T52" fmla="*/ 0 w 1992"/>
                <a:gd name="T53" fmla="*/ 0 h 1989"/>
                <a:gd name="T54" fmla="*/ 0 w 1992"/>
                <a:gd name="T55" fmla="*/ 0 h 1989"/>
                <a:gd name="T56" fmla="*/ 0 w 1992"/>
                <a:gd name="T57" fmla="*/ 0 h 1989"/>
                <a:gd name="T58" fmla="*/ 0 w 1992"/>
                <a:gd name="T59" fmla="*/ 0 h 1989"/>
                <a:gd name="T60" fmla="*/ 0 w 1992"/>
                <a:gd name="T61" fmla="*/ 0 h 1989"/>
                <a:gd name="T62" fmla="*/ 0 w 1992"/>
                <a:gd name="T63" fmla="*/ 0 h 1989"/>
                <a:gd name="T64" fmla="*/ 0 w 1992"/>
                <a:gd name="T65" fmla="*/ 0 h 1989"/>
                <a:gd name="T66" fmla="*/ 0 w 1992"/>
                <a:gd name="T67" fmla="*/ 0 h 1989"/>
                <a:gd name="T68" fmla="*/ 0 w 1992"/>
                <a:gd name="T69" fmla="*/ 0 h 1989"/>
                <a:gd name="T70" fmla="*/ 0 w 1992"/>
                <a:gd name="T71" fmla="*/ 0 h 1989"/>
                <a:gd name="T72" fmla="*/ 0 w 1992"/>
                <a:gd name="T73" fmla="*/ 0 h 1989"/>
                <a:gd name="T74" fmla="*/ 0 w 1992"/>
                <a:gd name="T75" fmla="*/ 0 h 1989"/>
                <a:gd name="T76" fmla="*/ 0 w 1992"/>
                <a:gd name="T77" fmla="*/ 0 h 1989"/>
                <a:gd name="T78" fmla="*/ 0 w 1992"/>
                <a:gd name="T79" fmla="*/ 0 h 1989"/>
                <a:gd name="T80" fmla="*/ 0 w 1992"/>
                <a:gd name="T81" fmla="*/ 0 h 19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92"/>
                <a:gd name="T124" fmla="*/ 0 h 1989"/>
                <a:gd name="T125" fmla="*/ 1992 w 1992"/>
                <a:gd name="T126" fmla="*/ 1989 h 19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92" h="1989">
                  <a:moveTo>
                    <a:pt x="1991" y="994"/>
                  </a:moveTo>
                  <a:lnTo>
                    <a:pt x="1988" y="909"/>
                  </a:lnTo>
                  <a:lnTo>
                    <a:pt x="1977" y="824"/>
                  </a:lnTo>
                  <a:lnTo>
                    <a:pt x="1958" y="738"/>
                  </a:lnTo>
                  <a:lnTo>
                    <a:pt x="1931" y="655"/>
                  </a:lnTo>
                  <a:lnTo>
                    <a:pt x="1898" y="574"/>
                  </a:lnTo>
                  <a:lnTo>
                    <a:pt x="1857" y="498"/>
                  </a:lnTo>
                  <a:lnTo>
                    <a:pt x="1811" y="426"/>
                  </a:lnTo>
                  <a:lnTo>
                    <a:pt x="1759" y="355"/>
                  </a:lnTo>
                  <a:lnTo>
                    <a:pt x="1700" y="292"/>
                  </a:lnTo>
                  <a:lnTo>
                    <a:pt x="1634" y="233"/>
                  </a:lnTo>
                  <a:lnTo>
                    <a:pt x="1567" y="180"/>
                  </a:lnTo>
                  <a:lnTo>
                    <a:pt x="1494" y="134"/>
                  </a:lnTo>
                  <a:lnTo>
                    <a:pt x="1416" y="94"/>
                  </a:lnTo>
                  <a:lnTo>
                    <a:pt x="1335" y="61"/>
                  </a:lnTo>
                  <a:lnTo>
                    <a:pt x="1253" y="34"/>
                  </a:lnTo>
                  <a:lnTo>
                    <a:pt x="1167" y="16"/>
                  </a:lnTo>
                  <a:lnTo>
                    <a:pt x="1082" y="4"/>
                  </a:lnTo>
                  <a:lnTo>
                    <a:pt x="995" y="0"/>
                  </a:lnTo>
                  <a:lnTo>
                    <a:pt x="909" y="4"/>
                  </a:lnTo>
                  <a:lnTo>
                    <a:pt x="824" y="16"/>
                  </a:lnTo>
                  <a:lnTo>
                    <a:pt x="737" y="34"/>
                  </a:lnTo>
                  <a:lnTo>
                    <a:pt x="656" y="61"/>
                  </a:lnTo>
                  <a:lnTo>
                    <a:pt x="576" y="94"/>
                  </a:lnTo>
                  <a:lnTo>
                    <a:pt x="499" y="134"/>
                  </a:lnTo>
                  <a:lnTo>
                    <a:pt x="424" y="180"/>
                  </a:lnTo>
                  <a:lnTo>
                    <a:pt x="356" y="233"/>
                  </a:lnTo>
                  <a:lnTo>
                    <a:pt x="291" y="292"/>
                  </a:lnTo>
                  <a:lnTo>
                    <a:pt x="233" y="355"/>
                  </a:lnTo>
                  <a:lnTo>
                    <a:pt x="180" y="426"/>
                  </a:lnTo>
                  <a:lnTo>
                    <a:pt x="134" y="498"/>
                  </a:lnTo>
                  <a:lnTo>
                    <a:pt x="93" y="574"/>
                  </a:lnTo>
                  <a:lnTo>
                    <a:pt x="59" y="655"/>
                  </a:lnTo>
                  <a:lnTo>
                    <a:pt x="34" y="738"/>
                  </a:lnTo>
                  <a:lnTo>
                    <a:pt x="15" y="824"/>
                  </a:lnTo>
                  <a:lnTo>
                    <a:pt x="3" y="909"/>
                  </a:lnTo>
                  <a:lnTo>
                    <a:pt x="0" y="995"/>
                  </a:lnTo>
                  <a:lnTo>
                    <a:pt x="3" y="1080"/>
                  </a:lnTo>
                  <a:lnTo>
                    <a:pt x="15" y="1167"/>
                  </a:lnTo>
                  <a:lnTo>
                    <a:pt x="34" y="1251"/>
                  </a:lnTo>
                  <a:lnTo>
                    <a:pt x="59" y="1334"/>
                  </a:lnTo>
                  <a:lnTo>
                    <a:pt x="93" y="1415"/>
                  </a:lnTo>
                  <a:lnTo>
                    <a:pt x="134" y="1491"/>
                  </a:lnTo>
                  <a:lnTo>
                    <a:pt x="180" y="1564"/>
                  </a:lnTo>
                  <a:lnTo>
                    <a:pt x="233" y="1634"/>
                  </a:lnTo>
                  <a:lnTo>
                    <a:pt x="291" y="1697"/>
                  </a:lnTo>
                  <a:lnTo>
                    <a:pt x="356" y="1756"/>
                  </a:lnTo>
                  <a:lnTo>
                    <a:pt x="424" y="1809"/>
                  </a:lnTo>
                  <a:lnTo>
                    <a:pt x="497" y="1856"/>
                  </a:lnTo>
                  <a:lnTo>
                    <a:pt x="576" y="1896"/>
                  </a:lnTo>
                  <a:lnTo>
                    <a:pt x="656" y="1928"/>
                  </a:lnTo>
                  <a:lnTo>
                    <a:pt x="737" y="1955"/>
                  </a:lnTo>
                  <a:lnTo>
                    <a:pt x="824" y="1974"/>
                  </a:lnTo>
                  <a:lnTo>
                    <a:pt x="909" y="1986"/>
                  </a:lnTo>
                  <a:lnTo>
                    <a:pt x="995" y="1989"/>
                  </a:lnTo>
                  <a:lnTo>
                    <a:pt x="1082" y="1986"/>
                  </a:lnTo>
                  <a:lnTo>
                    <a:pt x="1167" y="1974"/>
                  </a:lnTo>
                  <a:lnTo>
                    <a:pt x="1253" y="1955"/>
                  </a:lnTo>
                  <a:lnTo>
                    <a:pt x="1335" y="1928"/>
                  </a:lnTo>
                  <a:lnTo>
                    <a:pt x="1416" y="1896"/>
                  </a:lnTo>
                  <a:lnTo>
                    <a:pt x="1493" y="1856"/>
                  </a:lnTo>
                  <a:lnTo>
                    <a:pt x="1567" y="1809"/>
                  </a:lnTo>
                  <a:lnTo>
                    <a:pt x="1634" y="1756"/>
                  </a:lnTo>
                  <a:lnTo>
                    <a:pt x="1700" y="1697"/>
                  </a:lnTo>
                  <a:lnTo>
                    <a:pt x="1759" y="1634"/>
                  </a:lnTo>
                  <a:lnTo>
                    <a:pt x="1811" y="1564"/>
                  </a:lnTo>
                  <a:lnTo>
                    <a:pt x="1857" y="1491"/>
                  </a:lnTo>
                  <a:lnTo>
                    <a:pt x="1898" y="1415"/>
                  </a:lnTo>
                  <a:lnTo>
                    <a:pt x="1931" y="1334"/>
                  </a:lnTo>
                  <a:lnTo>
                    <a:pt x="1958" y="1251"/>
                  </a:lnTo>
                  <a:lnTo>
                    <a:pt x="1977" y="1167"/>
                  </a:lnTo>
                  <a:lnTo>
                    <a:pt x="1977" y="1163"/>
                  </a:lnTo>
                  <a:lnTo>
                    <a:pt x="1978" y="1157"/>
                  </a:lnTo>
                  <a:lnTo>
                    <a:pt x="1979" y="1146"/>
                  </a:lnTo>
                  <a:lnTo>
                    <a:pt x="1981" y="1131"/>
                  </a:lnTo>
                  <a:lnTo>
                    <a:pt x="1982" y="1112"/>
                  </a:lnTo>
                  <a:lnTo>
                    <a:pt x="1984" y="1093"/>
                  </a:lnTo>
                  <a:lnTo>
                    <a:pt x="1987" y="1069"/>
                  </a:lnTo>
                  <a:lnTo>
                    <a:pt x="1989" y="1045"/>
                  </a:lnTo>
                  <a:lnTo>
                    <a:pt x="1990" y="1021"/>
                  </a:lnTo>
                  <a:lnTo>
                    <a:pt x="1992" y="995"/>
                  </a:lnTo>
                  <a:lnTo>
                    <a:pt x="1991" y="9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64"/>
            <p:cNvSpPr>
              <a:spLocks/>
            </p:cNvSpPr>
            <p:nvPr/>
          </p:nvSpPr>
          <p:spPr bwMode="auto">
            <a:xfrm>
              <a:off x="4331" y="2078"/>
              <a:ext cx="101" cy="197"/>
            </a:xfrm>
            <a:custGeom>
              <a:avLst/>
              <a:gdLst>
                <a:gd name="T0" fmla="*/ 0 w 303"/>
                <a:gd name="T1" fmla="*/ 0 h 590"/>
                <a:gd name="T2" fmla="*/ 0 w 303"/>
                <a:gd name="T3" fmla="*/ 0 h 590"/>
                <a:gd name="T4" fmla="*/ 0 w 303"/>
                <a:gd name="T5" fmla="*/ 0 h 590"/>
                <a:gd name="T6" fmla="*/ 0 w 303"/>
                <a:gd name="T7" fmla="*/ 0 h 590"/>
                <a:gd name="T8" fmla="*/ 0 w 303"/>
                <a:gd name="T9" fmla="*/ 0 h 590"/>
                <a:gd name="T10" fmla="*/ 0 w 303"/>
                <a:gd name="T11" fmla="*/ 0 h 590"/>
                <a:gd name="T12" fmla="*/ 0 w 303"/>
                <a:gd name="T13" fmla="*/ 0 h 590"/>
                <a:gd name="T14" fmla="*/ 0 w 303"/>
                <a:gd name="T15" fmla="*/ 0 h 590"/>
                <a:gd name="T16" fmla="*/ 0 w 303"/>
                <a:gd name="T17" fmla="*/ 0 h 590"/>
                <a:gd name="T18" fmla="*/ 0 w 303"/>
                <a:gd name="T19" fmla="*/ 0 h 590"/>
                <a:gd name="T20" fmla="*/ 0 w 303"/>
                <a:gd name="T21" fmla="*/ 0 h 590"/>
                <a:gd name="T22" fmla="*/ 0 w 303"/>
                <a:gd name="T23" fmla="*/ 0 h 590"/>
                <a:gd name="T24" fmla="*/ 0 w 303"/>
                <a:gd name="T25" fmla="*/ 0 h 5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590"/>
                <a:gd name="T41" fmla="*/ 303 w 303"/>
                <a:gd name="T42" fmla="*/ 590 h 5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590">
                  <a:moveTo>
                    <a:pt x="0" y="590"/>
                  </a:moveTo>
                  <a:lnTo>
                    <a:pt x="0" y="0"/>
                  </a:lnTo>
                  <a:lnTo>
                    <a:pt x="303" y="0"/>
                  </a:lnTo>
                  <a:lnTo>
                    <a:pt x="303" y="57"/>
                  </a:lnTo>
                  <a:lnTo>
                    <a:pt x="59" y="57"/>
                  </a:lnTo>
                  <a:lnTo>
                    <a:pt x="59" y="275"/>
                  </a:lnTo>
                  <a:lnTo>
                    <a:pt x="296" y="275"/>
                  </a:lnTo>
                  <a:lnTo>
                    <a:pt x="296" y="327"/>
                  </a:lnTo>
                  <a:lnTo>
                    <a:pt x="59" y="327"/>
                  </a:lnTo>
                  <a:lnTo>
                    <a:pt x="59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65"/>
            <p:cNvSpPr>
              <a:spLocks/>
            </p:cNvSpPr>
            <p:nvPr/>
          </p:nvSpPr>
          <p:spPr bwMode="auto">
            <a:xfrm>
              <a:off x="4446" y="2078"/>
              <a:ext cx="21" cy="197"/>
            </a:xfrm>
            <a:custGeom>
              <a:avLst/>
              <a:gdLst>
                <a:gd name="T0" fmla="*/ 0 w 62"/>
                <a:gd name="T1" fmla="*/ 0 h 590"/>
                <a:gd name="T2" fmla="*/ 0 w 62"/>
                <a:gd name="T3" fmla="*/ 0 h 590"/>
                <a:gd name="T4" fmla="*/ 0 w 62"/>
                <a:gd name="T5" fmla="*/ 0 h 590"/>
                <a:gd name="T6" fmla="*/ 0 w 62"/>
                <a:gd name="T7" fmla="*/ 0 h 590"/>
                <a:gd name="T8" fmla="*/ 0 w 62"/>
                <a:gd name="T9" fmla="*/ 0 h 590"/>
                <a:gd name="T10" fmla="*/ 0 w 62"/>
                <a:gd name="T11" fmla="*/ 0 h 590"/>
                <a:gd name="T12" fmla="*/ 0 w 62"/>
                <a:gd name="T13" fmla="*/ 0 h 5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590"/>
                <a:gd name="T23" fmla="*/ 62 w 62"/>
                <a:gd name="T24" fmla="*/ 590 h 5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590">
                  <a:moveTo>
                    <a:pt x="62" y="590"/>
                  </a:moveTo>
                  <a:lnTo>
                    <a:pt x="0" y="590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90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66"/>
            <p:cNvSpPr>
              <a:spLocks/>
            </p:cNvSpPr>
            <p:nvPr/>
          </p:nvSpPr>
          <p:spPr bwMode="auto">
            <a:xfrm>
              <a:off x="4506" y="2078"/>
              <a:ext cx="135" cy="197"/>
            </a:xfrm>
            <a:custGeom>
              <a:avLst/>
              <a:gdLst>
                <a:gd name="T0" fmla="*/ 0 w 403"/>
                <a:gd name="T1" fmla="*/ 0 h 590"/>
                <a:gd name="T2" fmla="*/ 0 w 403"/>
                <a:gd name="T3" fmla="*/ 0 h 590"/>
                <a:gd name="T4" fmla="*/ 0 w 403"/>
                <a:gd name="T5" fmla="*/ 0 h 590"/>
                <a:gd name="T6" fmla="*/ 0 w 403"/>
                <a:gd name="T7" fmla="*/ 0 h 590"/>
                <a:gd name="T8" fmla="*/ 0 w 403"/>
                <a:gd name="T9" fmla="*/ 0 h 590"/>
                <a:gd name="T10" fmla="*/ 0 w 403"/>
                <a:gd name="T11" fmla="*/ 0 h 590"/>
                <a:gd name="T12" fmla="*/ 0 w 403"/>
                <a:gd name="T13" fmla="*/ 0 h 590"/>
                <a:gd name="T14" fmla="*/ 0 w 403"/>
                <a:gd name="T15" fmla="*/ 0 h 590"/>
                <a:gd name="T16" fmla="*/ 0 w 403"/>
                <a:gd name="T17" fmla="*/ 0 h 590"/>
                <a:gd name="T18" fmla="*/ 0 w 403"/>
                <a:gd name="T19" fmla="*/ 0 h 590"/>
                <a:gd name="T20" fmla="*/ 0 w 403"/>
                <a:gd name="T21" fmla="*/ 0 h 590"/>
                <a:gd name="T22" fmla="*/ 0 w 403"/>
                <a:gd name="T23" fmla="*/ 0 h 590"/>
                <a:gd name="T24" fmla="*/ 0 w 403"/>
                <a:gd name="T25" fmla="*/ 0 h 590"/>
                <a:gd name="T26" fmla="*/ 0 w 403"/>
                <a:gd name="T27" fmla="*/ 0 h 590"/>
                <a:gd name="T28" fmla="*/ 0 w 403"/>
                <a:gd name="T29" fmla="*/ 0 h 590"/>
                <a:gd name="T30" fmla="*/ 0 w 403"/>
                <a:gd name="T31" fmla="*/ 0 h 590"/>
                <a:gd name="T32" fmla="*/ 0 w 403"/>
                <a:gd name="T33" fmla="*/ 0 h 590"/>
                <a:gd name="T34" fmla="*/ 0 w 403"/>
                <a:gd name="T35" fmla="*/ 0 h 590"/>
                <a:gd name="T36" fmla="*/ 0 w 403"/>
                <a:gd name="T37" fmla="*/ 0 h 590"/>
                <a:gd name="T38" fmla="*/ 0 w 403"/>
                <a:gd name="T39" fmla="*/ 0 h 590"/>
                <a:gd name="T40" fmla="*/ 0 w 403"/>
                <a:gd name="T41" fmla="*/ 0 h 590"/>
                <a:gd name="T42" fmla="*/ 0 w 403"/>
                <a:gd name="T43" fmla="*/ 0 h 590"/>
                <a:gd name="T44" fmla="*/ 0 w 403"/>
                <a:gd name="T45" fmla="*/ 0 h 590"/>
                <a:gd name="T46" fmla="*/ 0 w 403"/>
                <a:gd name="T47" fmla="*/ 0 h 590"/>
                <a:gd name="T48" fmla="*/ 0 w 403"/>
                <a:gd name="T49" fmla="*/ 0 h 590"/>
                <a:gd name="T50" fmla="*/ 0 w 403"/>
                <a:gd name="T51" fmla="*/ 0 h 590"/>
                <a:gd name="T52" fmla="*/ 0 w 403"/>
                <a:gd name="T53" fmla="*/ 0 h 590"/>
                <a:gd name="T54" fmla="*/ 0 w 403"/>
                <a:gd name="T55" fmla="*/ 0 h 590"/>
                <a:gd name="T56" fmla="*/ 0 w 403"/>
                <a:gd name="T57" fmla="*/ 0 h 590"/>
                <a:gd name="T58" fmla="*/ 0 w 403"/>
                <a:gd name="T59" fmla="*/ 0 h 590"/>
                <a:gd name="T60" fmla="*/ 0 w 403"/>
                <a:gd name="T61" fmla="*/ 0 h 590"/>
                <a:gd name="T62" fmla="*/ 0 w 403"/>
                <a:gd name="T63" fmla="*/ 0 h 590"/>
                <a:gd name="T64" fmla="*/ 0 w 403"/>
                <a:gd name="T65" fmla="*/ 0 h 590"/>
                <a:gd name="T66" fmla="*/ 0 w 403"/>
                <a:gd name="T67" fmla="*/ 0 h 590"/>
                <a:gd name="T68" fmla="*/ 0 w 403"/>
                <a:gd name="T69" fmla="*/ 0 h 590"/>
                <a:gd name="T70" fmla="*/ 0 w 403"/>
                <a:gd name="T71" fmla="*/ 0 h 590"/>
                <a:gd name="T72" fmla="*/ 0 w 403"/>
                <a:gd name="T73" fmla="*/ 0 h 590"/>
                <a:gd name="T74" fmla="*/ 0 w 403"/>
                <a:gd name="T75" fmla="*/ 0 h 590"/>
                <a:gd name="T76" fmla="*/ 0 w 403"/>
                <a:gd name="T77" fmla="*/ 0 h 590"/>
                <a:gd name="T78" fmla="*/ 0 w 403"/>
                <a:gd name="T79" fmla="*/ 0 h 590"/>
                <a:gd name="T80" fmla="*/ 0 w 403"/>
                <a:gd name="T81" fmla="*/ 0 h 590"/>
                <a:gd name="T82" fmla="*/ 0 w 403"/>
                <a:gd name="T83" fmla="*/ 0 h 590"/>
                <a:gd name="T84" fmla="*/ 0 w 403"/>
                <a:gd name="T85" fmla="*/ 0 h 590"/>
                <a:gd name="T86" fmla="*/ 0 w 403"/>
                <a:gd name="T87" fmla="*/ 0 h 590"/>
                <a:gd name="T88" fmla="*/ 0 w 403"/>
                <a:gd name="T89" fmla="*/ 0 h 590"/>
                <a:gd name="T90" fmla="*/ 0 w 403"/>
                <a:gd name="T91" fmla="*/ 0 h 590"/>
                <a:gd name="T92" fmla="*/ 0 w 403"/>
                <a:gd name="T93" fmla="*/ 0 h 590"/>
                <a:gd name="T94" fmla="*/ 0 w 403"/>
                <a:gd name="T95" fmla="*/ 0 h 590"/>
                <a:gd name="T96" fmla="*/ 0 w 403"/>
                <a:gd name="T97" fmla="*/ 0 h 590"/>
                <a:gd name="T98" fmla="*/ 0 w 403"/>
                <a:gd name="T99" fmla="*/ 0 h 590"/>
                <a:gd name="T100" fmla="*/ 0 w 403"/>
                <a:gd name="T101" fmla="*/ 0 h 590"/>
                <a:gd name="T102" fmla="*/ 0 w 403"/>
                <a:gd name="T103" fmla="*/ 0 h 590"/>
                <a:gd name="T104" fmla="*/ 0 w 403"/>
                <a:gd name="T105" fmla="*/ 0 h 590"/>
                <a:gd name="T106" fmla="*/ 0 w 403"/>
                <a:gd name="T107" fmla="*/ 0 h 590"/>
                <a:gd name="T108" fmla="*/ 0 w 403"/>
                <a:gd name="T109" fmla="*/ 0 h 590"/>
                <a:gd name="T110" fmla="*/ 0 w 403"/>
                <a:gd name="T111" fmla="*/ 0 h 590"/>
                <a:gd name="T112" fmla="*/ 0 w 403"/>
                <a:gd name="T113" fmla="*/ 0 h 590"/>
                <a:gd name="T114" fmla="*/ 0 w 403"/>
                <a:gd name="T115" fmla="*/ 0 h 590"/>
                <a:gd name="T116" fmla="*/ 0 w 403"/>
                <a:gd name="T117" fmla="*/ 0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3"/>
                <a:gd name="T178" fmla="*/ 0 h 590"/>
                <a:gd name="T179" fmla="*/ 403 w 403"/>
                <a:gd name="T180" fmla="*/ 590 h 5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3" h="590">
                  <a:moveTo>
                    <a:pt x="0" y="590"/>
                  </a:moveTo>
                  <a:lnTo>
                    <a:pt x="1" y="0"/>
                  </a:lnTo>
                  <a:lnTo>
                    <a:pt x="143" y="0"/>
                  </a:lnTo>
                  <a:lnTo>
                    <a:pt x="181" y="1"/>
                  </a:lnTo>
                  <a:lnTo>
                    <a:pt x="215" y="3"/>
                  </a:lnTo>
                  <a:lnTo>
                    <a:pt x="245" y="11"/>
                  </a:lnTo>
                  <a:lnTo>
                    <a:pt x="274" y="17"/>
                  </a:lnTo>
                  <a:lnTo>
                    <a:pt x="298" y="26"/>
                  </a:lnTo>
                  <a:lnTo>
                    <a:pt x="319" y="36"/>
                  </a:lnTo>
                  <a:lnTo>
                    <a:pt x="338" y="48"/>
                  </a:lnTo>
                  <a:lnTo>
                    <a:pt x="355" y="62"/>
                  </a:lnTo>
                  <a:lnTo>
                    <a:pt x="369" y="76"/>
                  </a:lnTo>
                  <a:lnTo>
                    <a:pt x="380" y="92"/>
                  </a:lnTo>
                  <a:lnTo>
                    <a:pt x="388" y="107"/>
                  </a:lnTo>
                  <a:lnTo>
                    <a:pt x="397" y="125"/>
                  </a:lnTo>
                  <a:lnTo>
                    <a:pt x="400" y="142"/>
                  </a:lnTo>
                  <a:lnTo>
                    <a:pt x="403" y="159"/>
                  </a:lnTo>
                  <a:lnTo>
                    <a:pt x="403" y="178"/>
                  </a:lnTo>
                  <a:lnTo>
                    <a:pt x="403" y="194"/>
                  </a:lnTo>
                  <a:lnTo>
                    <a:pt x="398" y="237"/>
                  </a:lnTo>
                  <a:lnTo>
                    <a:pt x="386" y="272"/>
                  </a:lnTo>
                  <a:lnTo>
                    <a:pt x="369" y="301"/>
                  </a:lnTo>
                  <a:lnTo>
                    <a:pt x="347" y="325"/>
                  </a:lnTo>
                  <a:lnTo>
                    <a:pt x="322" y="343"/>
                  </a:lnTo>
                  <a:lnTo>
                    <a:pt x="292" y="355"/>
                  </a:lnTo>
                  <a:lnTo>
                    <a:pt x="260" y="363"/>
                  </a:lnTo>
                  <a:lnTo>
                    <a:pt x="221" y="365"/>
                  </a:lnTo>
                  <a:lnTo>
                    <a:pt x="392" y="590"/>
                  </a:lnTo>
                  <a:lnTo>
                    <a:pt x="322" y="590"/>
                  </a:lnTo>
                  <a:lnTo>
                    <a:pt x="121" y="322"/>
                  </a:lnTo>
                  <a:lnTo>
                    <a:pt x="150" y="322"/>
                  </a:lnTo>
                  <a:lnTo>
                    <a:pt x="178" y="321"/>
                  </a:lnTo>
                  <a:lnTo>
                    <a:pt x="202" y="320"/>
                  </a:lnTo>
                  <a:lnTo>
                    <a:pt x="225" y="316"/>
                  </a:lnTo>
                  <a:lnTo>
                    <a:pt x="244" y="313"/>
                  </a:lnTo>
                  <a:lnTo>
                    <a:pt x="263" y="308"/>
                  </a:lnTo>
                  <a:lnTo>
                    <a:pt x="279" y="303"/>
                  </a:lnTo>
                  <a:lnTo>
                    <a:pt x="294" y="295"/>
                  </a:lnTo>
                  <a:lnTo>
                    <a:pt x="305" y="289"/>
                  </a:lnTo>
                  <a:lnTo>
                    <a:pt x="316" y="280"/>
                  </a:lnTo>
                  <a:lnTo>
                    <a:pt x="325" y="270"/>
                  </a:lnTo>
                  <a:lnTo>
                    <a:pt x="332" y="258"/>
                  </a:lnTo>
                  <a:lnTo>
                    <a:pt x="337" y="244"/>
                  </a:lnTo>
                  <a:lnTo>
                    <a:pt x="343" y="229"/>
                  </a:lnTo>
                  <a:lnTo>
                    <a:pt x="345" y="213"/>
                  </a:lnTo>
                  <a:lnTo>
                    <a:pt x="346" y="194"/>
                  </a:lnTo>
                  <a:lnTo>
                    <a:pt x="346" y="158"/>
                  </a:lnTo>
                  <a:lnTo>
                    <a:pt x="338" y="128"/>
                  </a:lnTo>
                  <a:lnTo>
                    <a:pt x="320" y="103"/>
                  </a:lnTo>
                  <a:lnTo>
                    <a:pt x="297" y="83"/>
                  </a:lnTo>
                  <a:lnTo>
                    <a:pt x="267" y="68"/>
                  </a:lnTo>
                  <a:lnTo>
                    <a:pt x="234" y="59"/>
                  </a:lnTo>
                  <a:lnTo>
                    <a:pt x="197" y="53"/>
                  </a:lnTo>
                  <a:lnTo>
                    <a:pt x="159" y="52"/>
                  </a:lnTo>
                  <a:lnTo>
                    <a:pt x="59" y="52"/>
                  </a:lnTo>
                  <a:lnTo>
                    <a:pt x="59" y="590"/>
                  </a:lnTo>
                  <a:lnTo>
                    <a:pt x="1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67"/>
            <p:cNvSpPr>
              <a:spLocks/>
            </p:cNvSpPr>
            <p:nvPr/>
          </p:nvSpPr>
          <p:spPr bwMode="auto">
            <a:xfrm>
              <a:off x="4670" y="2078"/>
              <a:ext cx="109" cy="197"/>
            </a:xfrm>
            <a:custGeom>
              <a:avLst/>
              <a:gdLst>
                <a:gd name="T0" fmla="*/ 0 w 327"/>
                <a:gd name="T1" fmla="*/ 0 h 590"/>
                <a:gd name="T2" fmla="*/ 0 w 327"/>
                <a:gd name="T3" fmla="*/ 0 h 590"/>
                <a:gd name="T4" fmla="*/ 0 w 327"/>
                <a:gd name="T5" fmla="*/ 0 h 590"/>
                <a:gd name="T6" fmla="*/ 0 w 327"/>
                <a:gd name="T7" fmla="*/ 0 h 590"/>
                <a:gd name="T8" fmla="*/ 0 w 327"/>
                <a:gd name="T9" fmla="*/ 0 h 590"/>
                <a:gd name="T10" fmla="*/ 0 w 327"/>
                <a:gd name="T11" fmla="*/ 0 h 590"/>
                <a:gd name="T12" fmla="*/ 0 w 327"/>
                <a:gd name="T13" fmla="*/ 0 h 590"/>
                <a:gd name="T14" fmla="*/ 0 w 327"/>
                <a:gd name="T15" fmla="*/ 0 h 590"/>
                <a:gd name="T16" fmla="*/ 0 w 327"/>
                <a:gd name="T17" fmla="*/ 0 h 590"/>
                <a:gd name="T18" fmla="*/ 0 w 327"/>
                <a:gd name="T19" fmla="*/ 0 h 590"/>
                <a:gd name="T20" fmla="*/ 0 w 327"/>
                <a:gd name="T21" fmla="*/ 0 h 590"/>
                <a:gd name="T22" fmla="*/ 0 w 327"/>
                <a:gd name="T23" fmla="*/ 0 h 590"/>
                <a:gd name="T24" fmla="*/ 0 w 327"/>
                <a:gd name="T25" fmla="*/ 0 h 590"/>
                <a:gd name="T26" fmla="*/ 0 w 327"/>
                <a:gd name="T27" fmla="*/ 0 h 590"/>
                <a:gd name="T28" fmla="*/ 0 w 327"/>
                <a:gd name="T29" fmla="*/ 0 h 5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7"/>
                <a:gd name="T46" fmla="*/ 0 h 590"/>
                <a:gd name="T47" fmla="*/ 327 w 327"/>
                <a:gd name="T48" fmla="*/ 590 h 5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7" h="590">
                  <a:moveTo>
                    <a:pt x="0" y="590"/>
                  </a:moveTo>
                  <a:lnTo>
                    <a:pt x="1" y="0"/>
                  </a:lnTo>
                  <a:lnTo>
                    <a:pt x="327" y="0"/>
                  </a:lnTo>
                  <a:lnTo>
                    <a:pt x="327" y="57"/>
                  </a:lnTo>
                  <a:lnTo>
                    <a:pt x="59" y="57"/>
                  </a:lnTo>
                  <a:lnTo>
                    <a:pt x="59" y="263"/>
                  </a:lnTo>
                  <a:lnTo>
                    <a:pt x="321" y="263"/>
                  </a:lnTo>
                  <a:lnTo>
                    <a:pt x="321" y="322"/>
                  </a:lnTo>
                  <a:lnTo>
                    <a:pt x="59" y="322"/>
                  </a:lnTo>
                  <a:lnTo>
                    <a:pt x="59" y="537"/>
                  </a:lnTo>
                  <a:lnTo>
                    <a:pt x="327" y="537"/>
                  </a:lnTo>
                  <a:lnTo>
                    <a:pt x="327" y="590"/>
                  </a:lnTo>
                  <a:lnTo>
                    <a:pt x="1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68"/>
            <p:cNvSpPr>
              <a:spLocks/>
            </p:cNvSpPr>
            <p:nvPr/>
          </p:nvSpPr>
          <p:spPr bwMode="auto">
            <a:xfrm>
              <a:off x="4360" y="1846"/>
              <a:ext cx="470" cy="185"/>
            </a:xfrm>
            <a:custGeom>
              <a:avLst/>
              <a:gdLst>
                <a:gd name="T0" fmla="*/ 0 w 1410"/>
                <a:gd name="T1" fmla="*/ 0 h 554"/>
                <a:gd name="T2" fmla="*/ 0 w 1410"/>
                <a:gd name="T3" fmla="*/ 0 h 554"/>
                <a:gd name="T4" fmla="*/ 0 w 1410"/>
                <a:gd name="T5" fmla="*/ 0 h 554"/>
                <a:gd name="T6" fmla="*/ 0 w 1410"/>
                <a:gd name="T7" fmla="*/ 0 h 554"/>
                <a:gd name="T8" fmla="*/ 0 w 1410"/>
                <a:gd name="T9" fmla="*/ 0 h 554"/>
                <a:gd name="T10" fmla="*/ 0 w 1410"/>
                <a:gd name="T11" fmla="*/ 0 h 554"/>
                <a:gd name="T12" fmla="*/ 0 w 1410"/>
                <a:gd name="T13" fmla="*/ 0 h 554"/>
                <a:gd name="T14" fmla="*/ 0 w 1410"/>
                <a:gd name="T15" fmla="*/ 0 h 554"/>
                <a:gd name="T16" fmla="*/ 0 w 1410"/>
                <a:gd name="T17" fmla="*/ 0 h 554"/>
                <a:gd name="T18" fmla="*/ 0 w 1410"/>
                <a:gd name="T19" fmla="*/ 0 h 554"/>
                <a:gd name="T20" fmla="*/ 0 w 1410"/>
                <a:gd name="T21" fmla="*/ 0 h 554"/>
                <a:gd name="T22" fmla="*/ 0 w 1410"/>
                <a:gd name="T23" fmla="*/ 0 h 554"/>
                <a:gd name="T24" fmla="*/ 0 w 1410"/>
                <a:gd name="T25" fmla="*/ 0 h 554"/>
                <a:gd name="T26" fmla="*/ 0 w 1410"/>
                <a:gd name="T27" fmla="*/ 0 h 554"/>
                <a:gd name="T28" fmla="*/ 0 w 1410"/>
                <a:gd name="T29" fmla="*/ 0 h 554"/>
                <a:gd name="T30" fmla="*/ 0 w 1410"/>
                <a:gd name="T31" fmla="*/ 0 h 554"/>
                <a:gd name="T32" fmla="*/ 0 w 1410"/>
                <a:gd name="T33" fmla="*/ 0 h 554"/>
                <a:gd name="T34" fmla="*/ 0 w 1410"/>
                <a:gd name="T35" fmla="*/ 0 h 554"/>
                <a:gd name="T36" fmla="*/ 0 w 1410"/>
                <a:gd name="T37" fmla="*/ 0 h 554"/>
                <a:gd name="T38" fmla="*/ 0 w 1410"/>
                <a:gd name="T39" fmla="*/ 0 h 554"/>
                <a:gd name="T40" fmla="*/ 0 w 1410"/>
                <a:gd name="T41" fmla="*/ 0 h 554"/>
                <a:gd name="T42" fmla="*/ 0 w 1410"/>
                <a:gd name="T43" fmla="*/ 0 h 554"/>
                <a:gd name="T44" fmla="*/ 0 w 1410"/>
                <a:gd name="T45" fmla="*/ 0 h 554"/>
                <a:gd name="T46" fmla="*/ 0 w 1410"/>
                <a:gd name="T47" fmla="*/ 0 h 554"/>
                <a:gd name="T48" fmla="*/ 0 w 1410"/>
                <a:gd name="T49" fmla="*/ 0 h 554"/>
                <a:gd name="T50" fmla="*/ 0 w 1410"/>
                <a:gd name="T51" fmla="*/ 0 h 554"/>
                <a:gd name="T52" fmla="*/ 0 w 1410"/>
                <a:gd name="T53" fmla="*/ 0 h 554"/>
                <a:gd name="T54" fmla="*/ 0 w 1410"/>
                <a:gd name="T55" fmla="*/ 0 h 554"/>
                <a:gd name="T56" fmla="*/ 0 w 1410"/>
                <a:gd name="T57" fmla="*/ 0 h 554"/>
                <a:gd name="T58" fmla="*/ 0 w 1410"/>
                <a:gd name="T59" fmla="*/ 0 h 554"/>
                <a:gd name="T60" fmla="*/ 0 w 1410"/>
                <a:gd name="T61" fmla="*/ 0 h 554"/>
                <a:gd name="T62" fmla="*/ 0 w 1410"/>
                <a:gd name="T63" fmla="*/ 0 h 554"/>
                <a:gd name="T64" fmla="*/ 0 w 1410"/>
                <a:gd name="T65" fmla="*/ 0 h 554"/>
                <a:gd name="T66" fmla="*/ 0 w 1410"/>
                <a:gd name="T67" fmla="*/ 0 h 554"/>
                <a:gd name="T68" fmla="*/ 0 w 1410"/>
                <a:gd name="T69" fmla="*/ 0 h 554"/>
                <a:gd name="T70" fmla="*/ 0 w 1410"/>
                <a:gd name="T71" fmla="*/ 0 h 554"/>
                <a:gd name="T72" fmla="*/ 0 w 1410"/>
                <a:gd name="T73" fmla="*/ 0 h 554"/>
                <a:gd name="T74" fmla="*/ 0 w 1410"/>
                <a:gd name="T75" fmla="*/ 0 h 554"/>
                <a:gd name="T76" fmla="*/ 0 w 1410"/>
                <a:gd name="T77" fmla="*/ 0 h 554"/>
                <a:gd name="T78" fmla="*/ 0 w 1410"/>
                <a:gd name="T79" fmla="*/ 0 h 554"/>
                <a:gd name="T80" fmla="*/ 0 w 1410"/>
                <a:gd name="T81" fmla="*/ 0 h 554"/>
                <a:gd name="T82" fmla="*/ 0 w 1410"/>
                <a:gd name="T83" fmla="*/ 0 h 554"/>
                <a:gd name="T84" fmla="*/ 0 w 1410"/>
                <a:gd name="T85" fmla="*/ 0 h 554"/>
                <a:gd name="T86" fmla="*/ 0 w 1410"/>
                <a:gd name="T87" fmla="*/ 0 h 554"/>
                <a:gd name="T88" fmla="*/ 0 w 1410"/>
                <a:gd name="T89" fmla="*/ 0 h 554"/>
                <a:gd name="T90" fmla="*/ 0 w 1410"/>
                <a:gd name="T91" fmla="*/ 0 h 554"/>
                <a:gd name="T92" fmla="*/ 0 w 1410"/>
                <a:gd name="T93" fmla="*/ 0 h 554"/>
                <a:gd name="T94" fmla="*/ 0 w 1410"/>
                <a:gd name="T95" fmla="*/ 0 h 554"/>
                <a:gd name="T96" fmla="*/ 0 w 1410"/>
                <a:gd name="T97" fmla="*/ 0 h 554"/>
                <a:gd name="T98" fmla="*/ 0 w 1410"/>
                <a:gd name="T99" fmla="*/ 0 h 554"/>
                <a:gd name="T100" fmla="*/ 0 w 1410"/>
                <a:gd name="T101" fmla="*/ 0 h 554"/>
                <a:gd name="T102" fmla="*/ 0 w 1410"/>
                <a:gd name="T103" fmla="*/ 0 h 554"/>
                <a:gd name="T104" fmla="*/ 0 w 1410"/>
                <a:gd name="T105" fmla="*/ 0 h 5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10"/>
                <a:gd name="T160" fmla="*/ 0 h 554"/>
                <a:gd name="T161" fmla="*/ 1410 w 1410"/>
                <a:gd name="T162" fmla="*/ 554 h 5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10" h="554">
                  <a:moveTo>
                    <a:pt x="761" y="14"/>
                  </a:moveTo>
                  <a:lnTo>
                    <a:pt x="723" y="10"/>
                  </a:lnTo>
                  <a:lnTo>
                    <a:pt x="686" y="6"/>
                  </a:lnTo>
                  <a:lnTo>
                    <a:pt x="649" y="4"/>
                  </a:lnTo>
                  <a:lnTo>
                    <a:pt x="612" y="0"/>
                  </a:lnTo>
                  <a:lnTo>
                    <a:pt x="576" y="0"/>
                  </a:lnTo>
                  <a:lnTo>
                    <a:pt x="538" y="0"/>
                  </a:lnTo>
                  <a:lnTo>
                    <a:pt x="500" y="3"/>
                  </a:lnTo>
                  <a:lnTo>
                    <a:pt x="464" y="5"/>
                  </a:lnTo>
                  <a:lnTo>
                    <a:pt x="425" y="8"/>
                  </a:lnTo>
                  <a:lnTo>
                    <a:pt x="388" y="14"/>
                  </a:lnTo>
                  <a:lnTo>
                    <a:pt x="351" y="23"/>
                  </a:lnTo>
                  <a:lnTo>
                    <a:pt x="311" y="29"/>
                  </a:lnTo>
                  <a:lnTo>
                    <a:pt x="272" y="40"/>
                  </a:lnTo>
                  <a:lnTo>
                    <a:pt x="231" y="52"/>
                  </a:lnTo>
                  <a:lnTo>
                    <a:pt x="191" y="67"/>
                  </a:lnTo>
                  <a:lnTo>
                    <a:pt x="149" y="82"/>
                  </a:lnTo>
                  <a:lnTo>
                    <a:pt x="134" y="90"/>
                  </a:lnTo>
                  <a:lnTo>
                    <a:pt x="109" y="102"/>
                  </a:lnTo>
                  <a:lnTo>
                    <a:pt x="82" y="118"/>
                  </a:lnTo>
                  <a:lnTo>
                    <a:pt x="53" y="135"/>
                  </a:lnTo>
                  <a:lnTo>
                    <a:pt x="27" y="151"/>
                  </a:lnTo>
                  <a:lnTo>
                    <a:pt x="8" y="164"/>
                  </a:lnTo>
                  <a:lnTo>
                    <a:pt x="0" y="172"/>
                  </a:lnTo>
                  <a:lnTo>
                    <a:pt x="5" y="172"/>
                  </a:lnTo>
                  <a:lnTo>
                    <a:pt x="31" y="162"/>
                  </a:lnTo>
                  <a:lnTo>
                    <a:pt x="57" y="152"/>
                  </a:lnTo>
                  <a:lnTo>
                    <a:pt x="83" y="143"/>
                  </a:lnTo>
                  <a:lnTo>
                    <a:pt x="109" y="134"/>
                  </a:lnTo>
                  <a:lnTo>
                    <a:pt x="137" y="127"/>
                  </a:lnTo>
                  <a:lnTo>
                    <a:pt x="164" y="118"/>
                  </a:lnTo>
                  <a:lnTo>
                    <a:pt x="191" y="112"/>
                  </a:lnTo>
                  <a:lnTo>
                    <a:pt x="219" y="106"/>
                  </a:lnTo>
                  <a:lnTo>
                    <a:pt x="248" y="98"/>
                  </a:lnTo>
                  <a:lnTo>
                    <a:pt x="274" y="93"/>
                  </a:lnTo>
                  <a:lnTo>
                    <a:pt x="304" y="88"/>
                  </a:lnTo>
                  <a:lnTo>
                    <a:pt x="332" y="82"/>
                  </a:lnTo>
                  <a:lnTo>
                    <a:pt x="361" y="78"/>
                  </a:lnTo>
                  <a:lnTo>
                    <a:pt x="389" y="76"/>
                  </a:lnTo>
                  <a:lnTo>
                    <a:pt x="417" y="73"/>
                  </a:lnTo>
                  <a:lnTo>
                    <a:pt x="447" y="71"/>
                  </a:lnTo>
                  <a:lnTo>
                    <a:pt x="476" y="69"/>
                  </a:lnTo>
                  <a:lnTo>
                    <a:pt x="505" y="68"/>
                  </a:lnTo>
                  <a:lnTo>
                    <a:pt x="533" y="68"/>
                  </a:lnTo>
                  <a:lnTo>
                    <a:pt x="561" y="68"/>
                  </a:lnTo>
                  <a:lnTo>
                    <a:pt x="591" y="69"/>
                  </a:lnTo>
                  <a:lnTo>
                    <a:pt x="620" y="72"/>
                  </a:lnTo>
                  <a:lnTo>
                    <a:pt x="648" y="73"/>
                  </a:lnTo>
                  <a:lnTo>
                    <a:pt x="676" y="78"/>
                  </a:lnTo>
                  <a:lnTo>
                    <a:pt x="704" y="81"/>
                  </a:lnTo>
                  <a:lnTo>
                    <a:pt x="733" y="86"/>
                  </a:lnTo>
                  <a:lnTo>
                    <a:pt x="759" y="90"/>
                  </a:lnTo>
                  <a:lnTo>
                    <a:pt x="788" y="98"/>
                  </a:lnTo>
                  <a:lnTo>
                    <a:pt x="816" y="103"/>
                  </a:lnTo>
                  <a:lnTo>
                    <a:pt x="842" y="112"/>
                  </a:lnTo>
                  <a:lnTo>
                    <a:pt x="868" y="120"/>
                  </a:lnTo>
                  <a:lnTo>
                    <a:pt x="895" y="129"/>
                  </a:lnTo>
                  <a:lnTo>
                    <a:pt x="932" y="142"/>
                  </a:lnTo>
                  <a:lnTo>
                    <a:pt x="970" y="160"/>
                  </a:lnTo>
                  <a:lnTo>
                    <a:pt x="1008" y="178"/>
                  </a:lnTo>
                  <a:lnTo>
                    <a:pt x="1043" y="199"/>
                  </a:lnTo>
                  <a:lnTo>
                    <a:pt x="1077" y="223"/>
                  </a:lnTo>
                  <a:lnTo>
                    <a:pt x="1112" y="247"/>
                  </a:lnTo>
                  <a:lnTo>
                    <a:pt x="1145" y="274"/>
                  </a:lnTo>
                  <a:lnTo>
                    <a:pt x="1177" y="304"/>
                  </a:lnTo>
                  <a:lnTo>
                    <a:pt x="1209" y="332"/>
                  </a:lnTo>
                  <a:lnTo>
                    <a:pt x="1240" y="362"/>
                  </a:lnTo>
                  <a:lnTo>
                    <a:pt x="1270" y="394"/>
                  </a:lnTo>
                  <a:lnTo>
                    <a:pt x="1300" y="425"/>
                  </a:lnTo>
                  <a:lnTo>
                    <a:pt x="1328" y="458"/>
                  </a:lnTo>
                  <a:lnTo>
                    <a:pt x="1356" y="490"/>
                  </a:lnTo>
                  <a:lnTo>
                    <a:pt x="1383" y="522"/>
                  </a:lnTo>
                  <a:lnTo>
                    <a:pt x="1410" y="554"/>
                  </a:lnTo>
                  <a:lnTo>
                    <a:pt x="1400" y="522"/>
                  </a:lnTo>
                  <a:lnTo>
                    <a:pt x="1385" y="487"/>
                  </a:lnTo>
                  <a:lnTo>
                    <a:pt x="1366" y="455"/>
                  </a:lnTo>
                  <a:lnTo>
                    <a:pt x="1345" y="422"/>
                  </a:lnTo>
                  <a:lnTo>
                    <a:pt x="1322" y="389"/>
                  </a:lnTo>
                  <a:lnTo>
                    <a:pt x="1297" y="356"/>
                  </a:lnTo>
                  <a:lnTo>
                    <a:pt x="1269" y="324"/>
                  </a:lnTo>
                  <a:lnTo>
                    <a:pt x="1240" y="293"/>
                  </a:lnTo>
                  <a:lnTo>
                    <a:pt x="1210" y="264"/>
                  </a:lnTo>
                  <a:lnTo>
                    <a:pt x="1180" y="234"/>
                  </a:lnTo>
                  <a:lnTo>
                    <a:pt x="1150" y="209"/>
                  </a:lnTo>
                  <a:lnTo>
                    <a:pt x="1121" y="184"/>
                  </a:lnTo>
                  <a:lnTo>
                    <a:pt x="1093" y="162"/>
                  </a:lnTo>
                  <a:lnTo>
                    <a:pt x="1065" y="142"/>
                  </a:lnTo>
                  <a:lnTo>
                    <a:pt x="1040" y="124"/>
                  </a:lnTo>
                  <a:lnTo>
                    <a:pt x="1016" y="112"/>
                  </a:lnTo>
                  <a:lnTo>
                    <a:pt x="1000" y="102"/>
                  </a:lnTo>
                  <a:lnTo>
                    <a:pt x="985" y="94"/>
                  </a:lnTo>
                  <a:lnTo>
                    <a:pt x="971" y="87"/>
                  </a:lnTo>
                  <a:lnTo>
                    <a:pt x="957" y="80"/>
                  </a:lnTo>
                  <a:lnTo>
                    <a:pt x="942" y="73"/>
                  </a:lnTo>
                  <a:lnTo>
                    <a:pt x="928" y="67"/>
                  </a:lnTo>
                  <a:lnTo>
                    <a:pt x="912" y="60"/>
                  </a:lnTo>
                  <a:lnTo>
                    <a:pt x="898" y="55"/>
                  </a:lnTo>
                  <a:lnTo>
                    <a:pt x="882" y="48"/>
                  </a:lnTo>
                  <a:lnTo>
                    <a:pt x="867" y="42"/>
                  </a:lnTo>
                  <a:lnTo>
                    <a:pt x="851" y="38"/>
                  </a:lnTo>
                  <a:lnTo>
                    <a:pt x="834" y="34"/>
                  </a:lnTo>
                  <a:lnTo>
                    <a:pt x="817" y="28"/>
                  </a:lnTo>
                  <a:lnTo>
                    <a:pt x="799" y="24"/>
                  </a:lnTo>
                  <a:lnTo>
                    <a:pt x="782" y="19"/>
                  </a:lnTo>
                  <a:lnTo>
                    <a:pt x="76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69"/>
            <p:cNvSpPr>
              <a:spLocks/>
            </p:cNvSpPr>
            <p:nvPr/>
          </p:nvSpPr>
          <p:spPr bwMode="auto">
            <a:xfrm>
              <a:off x="4307" y="2062"/>
              <a:ext cx="6" cy="56"/>
            </a:xfrm>
            <a:custGeom>
              <a:avLst/>
              <a:gdLst>
                <a:gd name="T0" fmla="*/ 0 w 19"/>
                <a:gd name="T1" fmla="*/ 0 h 167"/>
                <a:gd name="T2" fmla="*/ 0 w 19"/>
                <a:gd name="T3" fmla="*/ 0 h 167"/>
                <a:gd name="T4" fmla="*/ 0 w 19"/>
                <a:gd name="T5" fmla="*/ 0 h 167"/>
                <a:gd name="T6" fmla="*/ 0 w 19"/>
                <a:gd name="T7" fmla="*/ 0 h 167"/>
                <a:gd name="T8" fmla="*/ 0 w 19"/>
                <a:gd name="T9" fmla="*/ 0 h 167"/>
                <a:gd name="T10" fmla="*/ 0 w 19"/>
                <a:gd name="T11" fmla="*/ 0 h 167"/>
                <a:gd name="T12" fmla="*/ 0 w 19"/>
                <a:gd name="T13" fmla="*/ 0 h 167"/>
                <a:gd name="T14" fmla="*/ 0 w 19"/>
                <a:gd name="T15" fmla="*/ 0 h 167"/>
                <a:gd name="T16" fmla="*/ 0 w 19"/>
                <a:gd name="T17" fmla="*/ 0 h 167"/>
                <a:gd name="T18" fmla="*/ 0 w 19"/>
                <a:gd name="T19" fmla="*/ 0 h 167"/>
                <a:gd name="T20" fmla="*/ 0 w 19"/>
                <a:gd name="T21" fmla="*/ 0 h 167"/>
                <a:gd name="T22" fmla="*/ 0 w 19"/>
                <a:gd name="T23" fmla="*/ 0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67"/>
                <a:gd name="T38" fmla="*/ 19 w 19"/>
                <a:gd name="T39" fmla="*/ 167 h 1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67">
                  <a:moveTo>
                    <a:pt x="9" y="0"/>
                  </a:moveTo>
                  <a:lnTo>
                    <a:pt x="0" y="9"/>
                  </a:lnTo>
                  <a:lnTo>
                    <a:pt x="0" y="167"/>
                  </a:lnTo>
                  <a:lnTo>
                    <a:pt x="19" y="167"/>
                  </a:lnTo>
                  <a:lnTo>
                    <a:pt x="19" y="9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70"/>
            <p:cNvSpPr>
              <a:spLocks/>
            </p:cNvSpPr>
            <p:nvPr/>
          </p:nvSpPr>
          <p:spPr bwMode="auto">
            <a:xfrm>
              <a:off x="4310" y="2062"/>
              <a:ext cx="51" cy="6"/>
            </a:xfrm>
            <a:custGeom>
              <a:avLst/>
              <a:gdLst>
                <a:gd name="T0" fmla="*/ 0 w 152"/>
                <a:gd name="T1" fmla="*/ 0 h 18"/>
                <a:gd name="T2" fmla="*/ 0 w 152"/>
                <a:gd name="T3" fmla="*/ 0 h 18"/>
                <a:gd name="T4" fmla="*/ 0 w 152"/>
                <a:gd name="T5" fmla="*/ 0 h 18"/>
                <a:gd name="T6" fmla="*/ 0 w 152"/>
                <a:gd name="T7" fmla="*/ 0 h 18"/>
                <a:gd name="T8" fmla="*/ 0 w 152"/>
                <a:gd name="T9" fmla="*/ 0 h 18"/>
                <a:gd name="T10" fmla="*/ 0 w 152"/>
                <a:gd name="T11" fmla="*/ 0 h 18"/>
                <a:gd name="T12" fmla="*/ 0 w 152"/>
                <a:gd name="T13" fmla="*/ 0 h 18"/>
                <a:gd name="T14" fmla="*/ 0 w 152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8"/>
                <a:gd name="T26" fmla="*/ 152 w 152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8">
                  <a:moveTo>
                    <a:pt x="152" y="9"/>
                  </a:moveTo>
                  <a:lnTo>
                    <a:pt x="15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52" y="18"/>
                  </a:lnTo>
                  <a:lnTo>
                    <a:pt x="152" y="9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71"/>
            <p:cNvSpPr>
              <a:spLocks/>
            </p:cNvSpPr>
            <p:nvPr/>
          </p:nvSpPr>
          <p:spPr bwMode="auto">
            <a:xfrm>
              <a:off x="4760" y="2288"/>
              <a:ext cx="42" cy="6"/>
            </a:xfrm>
            <a:custGeom>
              <a:avLst/>
              <a:gdLst>
                <a:gd name="T0" fmla="*/ 0 w 126"/>
                <a:gd name="T1" fmla="*/ 0 h 19"/>
                <a:gd name="T2" fmla="*/ 0 w 126"/>
                <a:gd name="T3" fmla="*/ 0 h 19"/>
                <a:gd name="T4" fmla="*/ 0 w 126"/>
                <a:gd name="T5" fmla="*/ 0 h 19"/>
                <a:gd name="T6" fmla="*/ 0 w 126"/>
                <a:gd name="T7" fmla="*/ 0 h 19"/>
                <a:gd name="T8" fmla="*/ 0 w 126"/>
                <a:gd name="T9" fmla="*/ 0 h 19"/>
                <a:gd name="T10" fmla="*/ 0 w 126"/>
                <a:gd name="T11" fmla="*/ 0 h 19"/>
                <a:gd name="T12" fmla="*/ 0 w 126"/>
                <a:gd name="T13" fmla="*/ 0 h 19"/>
                <a:gd name="T14" fmla="*/ 0 w 126"/>
                <a:gd name="T15" fmla="*/ 0 h 19"/>
                <a:gd name="T16" fmla="*/ 0 w 126"/>
                <a:gd name="T17" fmla="*/ 0 h 19"/>
                <a:gd name="T18" fmla="*/ 0 w 126"/>
                <a:gd name="T19" fmla="*/ 0 h 19"/>
                <a:gd name="T20" fmla="*/ 0 w 126"/>
                <a:gd name="T21" fmla="*/ 0 h 19"/>
                <a:gd name="T22" fmla="*/ 0 w 126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19"/>
                <a:gd name="T38" fmla="*/ 126 w 126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19">
                  <a:moveTo>
                    <a:pt x="108" y="9"/>
                  </a:moveTo>
                  <a:lnTo>
                    <a:pt x="11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8" y="19"/>
                  </a:lnTo>
                  <a:lnTo>
                    <a:pt x="126" y="9"/>
                  </a:lnTo>
                  <a:lnTo>
                    <a:pt x="118" y="19"/>
                  </a:lnTo>
                  <a:lnTo>
                    <a:pt x="126" y="19"/>
                  </a:lnTo>
                  <a:lnTo>
                    <a:pt x="126" y="9"/>
                  </a:lnTo>
                  <a:lnTo>
                    <a:pt x="108" y="9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72"/>
            <p:cNvSpPr>
              <a:spLocks/>
            </p:cNvSpPr>
            <p:nvPr/>
          </p:nvSpPr>
          <p:spPr bwMode="auto">
            <a:xfrm>
              <a:off x="4796" y="2259"/>
              <a:ext cx="6" cy="32"/>
            </a:xfrm>
            <a:custGeom>
              <a:avLst/>
              <a:gdLst>
                <a:gd name="T0" fmla="*/ 0 w 18"/>
                <a:gd name="T1" fmla="*/ 0 h 95"/>
                <a:gd name="T2" fmla="*/ 0 w 18"/>
                <a:gd name="T3" fmla="*/ 0 h 95"/>
                <a:gd name="T4" fmla="*/ 0 w 18"/>
                <a:gd name="T5" fmla="*/ 0 h 95"/>
                <a:gd name="T6" fmla="*/ 0 w 18"/>
                <a:gd name="T7" fmla="*/ 0 h 95"/>
                <a:gd name="T8" fmla="*/ 0 w 18"/>
                <a:gd name="T9" fmla="*/ 0 h 95"/>
                <a:gd name="T10" fmla="*/ 0 w 18"/>
                <a:gd name="T11" fmla="*/ 0 h 95"/>
                <a:gd name="T12" fmla="*/ 0 w 18"/>
                <a:gd name="T13" fmla="*/ 0 h 95"/>
                <a:gd name="T14" fmla="*/ 0 w 18"/>
                <a:gd name="T15" fmla="*/ 0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95"/>
                <a:gd name="T26" fmla="*/ 18 w 18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95">
                  <a:moveTo>
                    <a:pt x="10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18" y="95"/>
                  </a:lnTo>
                  <a:lnTo>
                    <a:pt x="1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73"/>
            <p:cNvSpPr>
              <a:spLocks/>
            </p:cNvSpPr>
            <p:nvPr/>
          </p:nvSpPr>
          <p:spPr bwMode="auto">
            <a:xfrm>
              <a:off x="4533" y="2062"/>
              <a:ext cx="49" cy="6"/>
            </a:xfrm>
            <a:custGeom>
              <a:avLst/>
              <a:gdLst>
                <a:gd name="T0" fmla="*/ 0 w 146"/>
                <a:gd name="T1" fmla="*/ 0 h 18"/>
                <a:gd name="T2" fmla="*/ 0 w 146"/>
                <a:gd name="T3" fmla="*/ 0 h 18"/>
                <a:gd name="T4" fmla="*/ 0 w 146"/>
                <a:gd name="T5" fmla="*/ 0 h 18"/>
                <a:gd name="T6" fmla="*/ 0 w 146"/>
                <a:gd name="T7" fmla="*/ 0 h 18"/>
                <a:gd name="T8" fmla="*/ 0 w 146"/>
                <a:gd name="T9" fmla="*/ 0 h 18"/>
                <a:gd name="T10" fmla="*/ 0 w 146"/>
                <a:gd name="T11" fmla="*/ 0 h 18"/>
                <a:gd name="T12" fmla="*/ 0 w 146"/>
                <a:gd name="T13" fmla="*/ 0 h 18"/>
                <a:gd name="T14" fmla="*/ 0 w 14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18"/>
                <a:gd name="T26" fmla="*/ 146 w 14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18">
                  <a:moveTo>
                    <a:pt x="145" y="9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46" y="18"/>
                  </a:lnTo>
                  <a:lnTo>
                    <a:pt x="146" y="9"/>
                  </a:lnTo>
                  <a:lnTo>
                    <a:pt x="145" y="9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74"/>
            <p:cNvSpPr>
              <a:spLocks/>
            </p:cNvSpPr>
            <p:nvPr/>
          </p:nvSpPr>
          <p:spPr bwMode="auto">
            <a:xfrm>
              <a:off x="4543" y="2053"/>
              <a:ext cx="21" cy="6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9"/>
                <a:gd name="T23" fmla="*/ 62 w 62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9">
                  <a:moveTo>
                    <a:pt x="62" y="9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2" y="19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75"/>
            <p:cNvSpPr>
              <a:spLocks/>
            </p:cNvSpPr>
            <p:nvPr/>
          </p:nvSpPr>
          <p:spPr bwMode="auto">
            <a:xfrm>
              <a:off x="4457" y="2283"/>
              <a:ext cx="46" cy="6"/>
            </a:xfrm>
            <a:custGeom>
              <a:avLst/>
              <a:gdLst>
                <a:gd name="T0" fmla="*/ 0 w 138"/>
                <a:gd name="T1" fmla="*/ 0 h 18"/>
                <a:gd name="T2" fmla="*/ 0 w 138"/>
                <a:gd name="T3" fmla="*/ 0 h 18"/>
                <a:gd name="T4" fmla="*/ 0 w 138"/>
                <a:gd name="T5" fmla="*/ 0 h 18"/>
                <a:gd name="T6" fmla="*/ 0 w 138"/>
                <a:gd name="T7" fmla="*/ 0 h 18"/>
                <a:gd name="T8" fmla="*/ 0 w 138"/>
                <a:gd name="T9" fmla="*/ 0 h 18"/>
                <a:gd name="T10" fmla="*/ 0 w 138"/>
                <a:gd name="T11" fmla="*/ 0 h 18"/>
                <a:gd name="T12" fmla="*/ 0 w 138"/>
                <a:gd name="T13" fmla="*/ 0 h 18"/>
                <a:gd name="T14" fmla="*/ 0 w 1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18"/>
                <a:gd name="T26" fmla="*/ 138 w 1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18">
                  <a:moveTo>
                    <a:pt x="138" y="9"/>
                  </a:moveTo>
                  <a:lnTo>
                    <a:pt x="13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38" y="18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Freeform 76"/>
            <p:cNvSpPr>
              <a:spLocks/>
            </p:cNvSpPr>
            <p:nvPr/>
          </p:nvSpPr>
          <p:spPr bwMode="auto">
            <a:xfrm>
              <a:off x="4456" y="2291"/>
              <a:ext cx="46" cy="6"/>
            </a:xfrm>
            <a:custGeom>
              <a:avLst/>
              <a:gdLst>
                <a:gd name="T0" fmla="*/ 0 w 138"/>
                <a:gd name="T1" fmla="*/ 0 h 19"/>
                <a:gd name="T2" fmla="*/ 0 w 138"/>
                <a:gd name="T3" fmla="*/ 0 h 19"/>
                <a:gd name="T4" fmla="*/ 0 w 138"/>
                <a:gd name="T5" fmla="*/ 0 h 19"/>
                <a:gd name="T6" fmla="*/ 0 w 138"/>
                <a:gd name="T7" fmla="*/ 0 h 19"/>
                <a:gd name="T8" fmla="*/ 0 w 138"/>
                <a:gd name="T9" fmla="*/ 0 h 19"/>
                <a:gd name="T10" fmla="*/ 0 w 138"/>
                <a:gd name="T11" fmla="*/ 0 h 19"/>
                <a:gd name="T12" fmla="*/ 0 w 138"/>
                <a:gd name="T13" fmla="*/ 0 h 19"/>
                <a:gd name="T14" fmla="*/ 0 w 138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19"/>
                <a:gd name="T26" fmla="*/ 138 w 138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19">
                  <a:moveTo>
                    <a:pt x="138" y="10"/>
                  </a:moveTo>
                  <a:lnTo>
                    <a:pt x="13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38" y="19"/>
                  </a:lnTo>
                  <a:lnTo>
                    <a:pt x="138" y="10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77"/>
            <p:cNvSpPr>
              <a:spLocks/>
            </p:cNvSpPr>
            <p:nvPr/>
          </p:nvSpPr>
          <p:spPr bwMode="auto">
            <a:xfrm>
              <a:off x="4295" y="2050"/>
              <a:ext cx="7" cy="32"/>
            </a:xfrm>
            <a:custGeom>
              <a:avLst/>
              <a:gdLst>
                <a:gd name="T0" fmla="*/ 0 w 19"/>
                <a:gd name="T1" fmla="*/ 0 h 96"/>
                <a:gd name="T2" fmla="*/ 0 w 19"/>
                <a:gd name="T3" fmla="*/ 0 h 96"/>
                <a:gd name="T4" fmla="*/ 0 w 19"/>
                <a:gd name="T5" fmla="*/ 0 h 96"/>
                <a:gd name="T6" fmla="*/ 0 w 19"/>
                <a:gd name="T7" fmla="*/ 0 h 96"/>
                <a:gd name="T8" fmla="*/ 0 w 19"/>
                <a:gd name="T9" fmla="*/ 0 h 96"/>
                <a:gd name="T10" fmla="*/ 0 w 19"/>
                <a:gd name="T11" fmla="*/ 0 h 96"/>
                <a:gd name="T12" fmla="*/ 0 w 19"/>
                <a:gd name="T13" fmla="*/ 0 h 96"/>
                <a:gd name="T14" fmla="*/ 0 w 19"/>
                <a:gd name="T15" fmla="*/ 0 h 96"/>
                <a:gd name="T16" fmla="*/ 0 w 19"/>
                <a:gd name="T17" fmla="*/ 0 h 96"/>
                <a:gd name="T18" fmla="*/ 0 w 19"/>
                <a:gd name="T19" fmla="*/ 0 h 96"/>
                <a:gd name="T20" fmla="*/ 0 w 19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96"/>
                <a:gd name="T35" fmla="*/ 19 w 19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96">
                  <a:moveTo>
                    <a:pt x="10" y="3"/>
                  </a:moveTo>
                  <a:lnTo>
                    <a:pt x="1" y="10"/>
                  </a:lnTo>
                  <a:lnTo>
                    <a:pt x="2" y="96"/>
                  </a:lnTo>
                  <a:lnTo>
                    <a:pt x="19" y="96"/>
                  </a:lnTo>
                  <a:lnTo>
                    <a:pt x="17" y="10"/>
                  </a:lnTo>
                  <a:lnTo>
                    <a:pt x="10" y="1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78"/>
            <p:cNvSpPr>
              <a:spLocks/>
            </p:cNvSpPr>
            <p:nvPr/>
          </p:nvSpPr>
          <p:spPr bwMode="auto">
            <a:xfrm>
              <a:off x="4299" y="2051"/>
              <a:ext cx="23" cy="6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0 h 17"/>
                <a:gd name="T4" fmla="*/ 0 w 69"/>
                <a:gd name="T5" fmla="*/ 0 h 17"/>
                <a:gd name="T6" fmla="*/ 0 w 69"/>
                <a:gd name="T7" fmla="*/ 0 h 17"/>
                <a:gd name="T8" fmla="*/ 0 w 69"/>
                <a:gd name="T9" fmla="*/ 0 h 17"/>
                <a:gd name="T10" fmla="*/ 0 w 69"/>
                <a:gd name="T11" fmla="*/ 0 h 17"/>
                <a:gd name="T12" fmla="*/ 0 w 69"/>
                <a:gd name="T13" fmla="*/ 0 h 17"/>
                <a:gd name="T14" fmla="*/ 0 w 69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17"/>
                <a:gd name="T26" fmla="*/ 69 w 6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17">
                  <a:moveTo>
                    <a:pt x="69" y="9"/>
                  </a:moveTo>
                  <a:lnTo>
                    <a:pt x="69" y="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69" y="17"/>
                  </a:lnTo>
                  <a:lnTo>
                    <a:pt x="69" y="10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79"/>
            <p:cNvSpPr>
              <a:spLocks/>
            </p:cNvSpPr>
            <p:nvPr/>
          </p:nvSpPr>
          <p:spPr bwMode="auto">
            <a:xfrm>
              <a:off x="4773" y="2297"/>
              <a:ext cx="40" cy="7"/>
            </a:xfrm>
            <a:custGeom>
              <a:avLst/>
              <a:gdLst>
                <a:gd name="T0" fmla="*/ 0 w 120"/>
                <a:gd name="T1" fmla="*/ 0 h 19"/>
                <a:gd name="T2" fmla="*/ 0 w 120"/>
                <a:gd name="T3" fmla="*/ 0 h 19"/>
                <a:gd name="T4" fmla="*/ 0 w 120"/>
                <a:gd name="T5" fmla="*/ 0 h 19"/>
                <a:gd name="T6" fmla="*/ 0 w 120"/>
                <a:gd name="T7" fmla="*/ 0 h 19"/>
                <a:gd name="T8" fmla="*/ 0 w 120"/>
                <a:gd name="T9" fmla="*/ 0 h 19"/>
                <a:gd name="T10" fmla="*/ 0 w 120"/>
                <a:gd name="T11" fmla="*/ 0 h 19"/>
                <a:gd name="T12" fmla="*/ 0 w 120"/>
                <a:gd name="T13" fmla="*/ 0 h 19"/>
                <a:gd name="T14" fmla="*/ 0 w 120"/>
                <a:gd name="T15" fmla="*/ 0 h 19"/>
                <a:gd name="T16" fmla="*/ 0 w 120"/>
                <a:gd name="T17" fmla="*/ 0 h 19"/>
                <a:gd name="T18" fmla="*/ 0 w 120"/>
                <a:gd name="T19" fmla="*/ 0 h 19"/>
                <a:gd name="T20" fmla="*/ 0 w 120"/>
                <a:gd name="T21" fmla="*/ 0 h 19"/>
                <a:gd name="T22" fmla="*/ 0 w 120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"/>
                <a:gd name="T37" fmla="*/ 0 h 19"/>
                <a:gd name="T38" fmla="*/ 120 w 120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" h="19">
                  <a:moveTo>
                    <a:pt x="101" y="10"/>
                  </a:moveTo>
                  <a:lnTo>
                    <a:pt x="111" y="1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11" y="18"/>
                  </a:lnTo>
                  <a:lnTo>
                    <a:pt x="120" y="10"/>
                  </a:lnTo>
                  <a:lnTo>
                    <a:pt x="111" y="19"/>
                  </a:lnTo>
                  <a:lnTo>
                    <a:pt x="119" y="19"/>
                  </a:lnTo>
                  <a:lnTo>
                    <a:pt x="120" y="10"/>
                  </a:lnTo>
                  <a:lnTo>
                    <a:pt x="102" y="10"/>
                  </a:lnTo>
                  <a:lnTo>
                    <a:pt x="101" y="10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80"/>
            <p:cNvSpPr>
              <a:spLocks/>
            </p:cNvSpPr>
            <p:nvPr/>
          </p:nvSpPr>
          <p:spPr bwMode="auto">
            <a:xfrm>
              <a:off x="4807" y="2250"/>
              <a:ext cx="6" cy="51"/>
            </a:xfrm>
            <a:custGeom>
              <a:avLst/>
              <a:gdLst>
                <a:gd name="T0" fmla="*/ 0 w 18"/>
                <a:gd name="T1" fmla="*/ 0 h 153"/>
                <a:gd name="T2" fmla="*/ 0 w 18"/>
                <a:gd name="T3" fmla="*/ 0 h 153"/>
                <a:gd name="T4" fmla="*/ 0 w 18"/>
                <a:gd name="T5" fmla="*/ 0 h 153"/>
                <a:gd name="T6" fmla="*/ 0 w 18"/>
                <a:gd name="T7" fmla="*/ 0 h 153"/>
                <a:gd name="T8" fmla="*/ 0 w 18"/>
                <a:gd name="T9" fmla="*/ 0 h 153"/>
                <a:gd name="T10" fmla="*/ 0 w 18"/>
                <a:gd name="T11" fmla="*/ 0 h 153"/>
                <a:gd name="T12" fmla="*/ 0 w 18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53"/>
                <a:gd name="T23" fmla="*/ 18 w 18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53">
                  <a:moveTo>
                    <a:pt x="9" y="0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18" y="153"/>
                  </a:lnTo>
                  <a:lnTo>
                    <a:pt x="1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81"/>
            <p:cNvSpPr>
              <a:spLocks/>
            </p:cNvSpPr>
            <p:nvPr/>
          </p:nvSpPr>
          <p:spPr bwMode="auto">
            <a:xfrm>
              <a:off x="4387" y="2796"/>
              <a:ext cx="284" cy="160"/>
            </a:xfrm>
            <a:custGeom>
              <a:avLst/>
              <a:gdLst>
                <a:gd name="T0" fmla="*/ 0 w 852"/>
                <a:gd name="T1" fmla="*/ 0 h 480"/>
                <a:gd name="T2" fmla="*/ 0 w 852"/>
                <a:gd name="T3" fmla="*/ 0 h 480"/>
                <a:gd name="T4" fmla="*/ 0 w 852"/>
                <a:gd name="T5" fmla="*/ 0 h 480"/>
                <a:gd name="T6" fmla="*/ 0 w 852"/>
                <a:gd name="T7" fmla="*/ 0 h 480"/>
                <a:gd name="T8" fmla="*/ 0 w 852"/>
                <a:gd name="T9" fmla="*/ 0 h 480"/>
                <a:gd name="T10" fmla="*/ 0 w 852"/>
                <a:gd name="T11" fmla="*/ 0 h 480"/>
                <a:gd name="T12" fmla="*/ 0 w 852"/>
                <a:gd name="T13" fmla="*/ 0 h 480"/>
                <a:gd name="T14" fmla="*/ 0 w 852"/>
                <a:gd name="T15" fmla="*/ 0 h 480"/>
                <a:gd name="T16" fmla="*/ 0 w 852"/>
                <a:gd name="T17" fmla="*/ 0 h 480"/>
                <a:gd name="T18" fmla="*/ 0 w 852"/>
                <a:gd name="T19" fmla="*/ 0 h 480"/>
                <a:gd name="T20" fmla="*/ 0 w 852"/>
                <a:gd name="T21" fmla="*/ 0 h 480"/>
                <a:gd name="T22" fmla="*/ 0 w 852"/>
                <a:gd name="T23" fmla="*/ 0 h 480"/>
                <a:gd name="T24" fmla="*/ 0 w 852"/>
                <a:gd name="T25" fmla="*/ 0 h 480"/>
                <a:gd name="T26" fmla="*/ 0 w 852"/>
                <a:gd name="T27" fmla="*/ 0 h 480"/>
                <a:gd name="T28" fmla="*/ 0 w 852"/>
                <a:gd name="T29" fmla="*/ 0 h 480"/>
                <a:gd name="T30" fmla="*/ 0 w 852"/>
                <a:gd name="T31" fmla="*/ 0 h 480"/>
                <a:gd name="T32" fmla="*/ 0 w 852"/>
                <a:gd name="T33" fmla="*/ 0 h 480"/>
                <a:gd name="T34" fmla="*/ 0 w 852"/>
                <a:gd name="T35" fmla="*/ 0 h 480"/>
                <a:gd name="T36" fmla="*/ 0 w 852"/>
                <a:gd name="T37" fmla="*/ 0 h 480"/>
                <a:gd name="T38" fmla="*/ 0 w 852"/>
                <a:gd name="T39" fmla="*/ 0 h 480"/>
                <a:gd name="T40" fmla="*/ 0 w 852"/>
                <a:gd name="T41" fmla="*/ 0 h 480"/>
                <a:gd name="T42" fmla="*/ 0 w 852"/>
                <a:gd name="T43" fmla="*/ 0 h 480"/>
                <a:gd name="T44" fmla="*/ 0 w 852"/>
                <a:gd name="T45" fmla="*/ 0 h 4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52"/>
                <a:gd name="T70" fmla="*/ 0 h 480"/>
                <a:gd name="T71" fmla="*/ 852 w 852"/>
                <a:gd name="T72" fmla="*/ 480 h 4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52" h="480">
                  <a:moveTo>
                    <a:pt x="0" y="0"/>
                  </a:moveTo>
                  <a:lnTo>
                    <a:pt x="0" y="412"/>
                  </a:lnTo>
                  <a:lnTo>
                    <a:pt x="3" y="427"/>
                  </a:lnTo>
                  <a:lnTo>
                    <a:pt x="8" y="438"/>
                  </a:lnTo>
                  <a:lnTo>
                    <a:pt x="17" y="450"/>
                  </a:lnTo>
                  <a:lnTo>
                    <a:pt x="31" y="462"/>
                  </a:lnTo>
                  <a:lnTo>
                    <a:pt x="46" y="469"/>
                  </a:lnTo>
                  <a:lnTo>
                    <a:pt x="65" y="476"/>
                  </a:lnTo>
                  <a:lnTo>
                    <a:pt x="82" y="479"/>
                  </a:lnTo>
                  <a:lnTo>
                    <a:pt x="103" y="480"/>
                  </a:lnTo>
                  <a:lnTo>
                    <a:pt x="750" y="480"/>
                  </a:lnTo>
                  <a:lnTo>
                    <a:pt x="771" y="479"/>
                  </a:lnTo>
                  <a:lnTo>
                    <a:pt x="790" y="476"/>
                  </a:lnTo>
                  <a:lnTo>
                    <a:pt x="807" y="469"/>
                  </a:lnTo>
                  <a:lnTo>
                    <a:pt x="822" y="462"/>
                  </a:lnTo>
                  <a:lnTo>
                    <a:pt x="834" y="450"/>
                  </a:lnTo>
                  <a:lnTo>
                    <a:pt x="844" y="438"/>
                  </a:lnTo>
                  <a:lnTo>
                    <a:pt x="849" y="427"/>
                  </a:lnTo>
                  <a:lnTo>
                    <a:pt x="852" y="412"/>
                  </a:lnTo>
                  <a:lnTo>
                    <a:pt x="8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82"/>
            <p:cNvSpPr>
              <a:spLocks/>
            </p:cNvSpPr>
            <p:nvPr/>
          </p:nvSpPr>
          <p:spPr bwMode="auto">
            <a:xfrm>
              <a:off x="4387" y="2796"/>
              <a:ext cx="284" cy="160"/>
            </a:xfrm>
            <a:custGeom>
              <a:avLst/>
              <a:gdLst>
                <a:gd name="T0" fmla="*/ 0 w 852"/>
                <a:gd name="T1" fmla="*/ 0 h 480"/>
                <a:gd name="T2" fmla="*/ 0 w 852"/>
                <a:gd name="T3" fmla="*/ 0 h 480"/>
                <a:gd name="T4" fmla="*/ 0 w 852"/>
                <a:gd name="T5" fmla="*/ 0 h 480"/>
                <a:gd name="T6" fmla="*/ 0 w 852"/>
                <a:gd name="T7" fmla="*/ 0 h 480"/>
                <a:gd name="T8" fmla="*/ 0 w 852"/>
                <a:gd name="T9" fmla="*/ 0 h 480"/>
                <a:gd name="T10" fmla="*/ 0 w 852"/>
                <a:gd name="T11" fmla="*/ 0 h 480"/>
                <a:gd name="T12" fmla="*/ 0 w 852"/>
                <a:gd name="T13" fmla="*/ 0 h 480"/>
                <a:gd name="T14" fmla="*/ 0 w 852"/>
                <a:gd name="T15" fmla="*/ 0 h 480"/>
                <a:gd name="T16" fmla="*/ 0 w 852"/>
                <a:gd name="T17" fmla="*/ 0 h 480"/>
                <a:gd name="T18" fmla="*/ 0 w 852"/>
                <a:gd name="T19" fmla="*/ 0 h 480"/>
                <a:gd name="T20" fmla="*/ 0 w 852"/>
                <a:gd name="T21" fmla="*/ 0 h 480"/>
                <a:gd name="T22" fmla="*/ 0 w 852"/>
                <a:gd name="T23" fmla="*/ 0 h 480"/>
                <a:gd name="T24" fmla="*/ 0 w 852"/>
                <a:gd name="T25" fmla="*/ 0 h 480"/>
                <a:gd name="T26" fmla="*/ 0 w 852"/>
                <a:gd name="T27" fmla="*/ 0 h 480"/>
                <a:gd name="T28" fmla="*/ 0 w 852"/>
                <a:gd name="T29" fmla="*/ 0 h 480"/>
                <a:gd name="T30" fmla="*/ 0 w 852"/>
                <a:gd name="T31" fmla="*/ 0 h 480"/>
                <a:gd name="T32" fmla="*/ 0 w 852"/>
                <a:gd name="T33" fmla="*/ 0 h 480"/>
                <a:gd name="T34" fmla="*/ 0 w 852"/>
                <a:gd name="T35" fmla="*/ 0 h 480"/>
                <a:gd name="T36" fmla="*/ 0 w 852"/>
                <a:gd name="T37" fmla="*/ 0 h 480"/>
                <a:gd name="T38" fmla="*/ 0 w 852"/>
                <a:gd name="T39" fmla="*/ 0 h 480"/>
                <a:gd name="T40" fmla="*/ 0 w 852"/>
                <a:gd name="T41" fmla="*/ 0 h 480"/>
                <a:gd name="T42" fmla="*/ 0 w 852"/>
                <a:gd name="T43" fmla="*/ 0 h 4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52"/>
                <a:gd name="T67" fmla="*/ 0 h 480"/>
                <a:gd name="T68" fmla="*/ 852 w 852"/>
                <a:gd name="T69" fmla="*/ 480 h 4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52" h="480">
                  <a:moveTo>
                    <a:pt x="0" y="0"/>
                  </a:moveTo>
                  <a:lnTo>
                    <a:pt x="0" y="412"/>
                  </a:lnTo>
                  <a:lnTo>
                    <a:pt x="3" y="427"/>
                  </a:lnTo>
                  <a:lnTo>
                    <a:pt x="8" y="438"/>
                  </a:lnTo>
                  <a:lnTo>
                    <a:pt x="17" y="450"/>
                  </a:lnTo>
                  <a:lnTo>
                    <a:pt x="31" y="462"/>
                  </a:lnTo>
                  <a:lnTo>
                    <a:pt x="46" y="469"/>
                  </a:lnTo>
                  <a:lnTo>
                    <a:pt x="65" y="476"/>
                  </a:lnTo>
                  <a:lnTo>
                    <a:pt x="82" y="479"/>
                  </a:lnTo>
                  <a:lnTo>
                    <a:pt x="103" y="480"/>
                  </a:lnTo>
                  <a:lnTo>
                    <a:pt x="750" y="480"/>
                  </a:lnTo>
                  <a:lnTo>
                    <a:pt x="771" y="479"/>
                  </a:lnTo>
                  <a:lnTo>
                    <a:pt x="790" y="476"/>
                  </a:lnTo>
                  <a:lnTo>
                    <a:pt x="807" y="469"/>
                  </a:lnTo>
                  <a:lnTo>
                    <a:pt x="822" y="462"/>
                  </a:lnTo>
                  <a:lnTo>
                    <a:pt x="834" y="450"/>
                  </a:lnTo>
                  <a:lnTo>
                    <a:pt x="844" y="438"/>
                  </a:lnTo>
                  <a:lnTo>
                    <a:pt x="849" y="427"/>
                  </a:lnTo>
                  <a:lnTo>
                    <a:pt x="852" y="412"/>
                  </a:lnTo>
                  <a:lnTo>
                    <a:pt x="85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83"/>
            <p:cNvSpPr>
              <a:spLocks/>
            </p:cNvSpPr>
            <p:nvPr/>
          </p:nvSpPr>
          <p:spPr bwMode="auto">
            <a:xfrm>
              <a:off x="4391" y="2796"/>
              <a:ext cx="276" cy="157"/>
            </a:xfrm>
            <a:custGeom>
              <a:avLst/>
              <a:gdLst>
                <a:gd name="T0" fmla="*/ 0 w 829"/>
                <a:gd name="T1" fmla="*/ 0 h 472"/>
                <a:gd name="T2" fmla="*/ 0 w 829"/>
                <a:gd name="T3" fmla="*/ 0 h 472"/>
                <a:gd name="T4" fmla="*/ 0 w 829"/>
                <a:gd name="T5" fmla="*/ 0 h 472"/>
                <a:gd name="T6" fmla="*/ 0 w 829"/>
                <a:gd name="T7" fmla="*/ 0 h 472"/>
                <a:gd name="T8" fmla="*/ 0 w 829"/>
                <a:gd name="T9" fmla="*/ 0 h 472"/>
                <a:gd name="T10" fmla="*/ 0 w 829"/>
                <a:gd name="T11" fmla="*/ 0 h 472"/>
                <a:gd name="T12" fmla="*/ 0 w 829"/>
                <a:gd name="T13" fmla="*/ 0 h 472"/>
                <a:gd name="T14" fmla="*/ 0 w 829"/>
                <a:gd name="T15" fmla="*/ 0 h 472"/>
                <a:gd name="T16" fmla="*/ 0 w 829"/>
                <a:gd name="T17" fmla="*/ 0 h 472"/>
                <a:gd name="T18" fmla="*/ 0 w 829"/>
                <a:gd name="T19" fmla="*/ 0 h 472"/>
                <a:gd name="T20" fmla="*/ 0 w 829"/>
                <a:gd name="T21" fmla="*/ 0 h 472"/>
                <a:gd name="T22" fmla="*/ 0 w 829"/>
                <a:gd name="T23" fmla="*/ 0 h 472"/>
                <a:gd name="T24" fmla="*/ 0 w 829"/>
                <a:gd name="T25" fmla="*/ 0 h 472"/>
                <a:gd name="T26" fmla="*/ 0 w 829"/>
                <a:gd name="T27" fmla="*/ 0 h 472"/>
                <a:gd name="T28" fmla="*/ 0 w 829"/>
                <a:gd name="T29" fmla="*/ 0 h 472"/>
                <a:gd name="T30" fmla="*/ 0 w 829"/>
                <a:gd name="T31" fmla="*/ 0 h 472"/>
                <a:gd name="T32" fmla="*/ 0 w 829"/>
                <a:gd name="T33" fmla="*/ 0 h 472"/>
                <a:gd name="T34" fmla="*/ 0 w 829"/>
                <a:gd name="T35" fmla="*/ 0 h 472"/>
                <a:gd name="T36" fmla="*/ 0 w 829"/>
                <a:gd name="T37" fmla="*/ 0 h 472"/>
                <a:gd name="T38" fmla="*/ 0 w 829"/>
                <a:gd name="T39" fmla="*/ 0 h 472"/>
                <a:gd name="T40" fmla="*/ 0 w 829"/>
                <a:gd name="T41" fmla="*/ 0 h 472"/>
                <a:gd name="T42" fmla="*/ 0 w 829"/>
                <a:gd name="T43" fmla="*/ 0 h 472"/>
                <a:gd name="T44" fmla="*/ 0 w 829"/>
                <a:gd name="T45" fmla="*/ 0 h 472"/>
                <a:gd name="T46" fmla="*/ 0 w 829"/>
                <a:gd name="T47" fmla="*/ 0 h 472"/>
                <a:gd name="T48" fmla="*/ 0 w 829"/>
                <a:gd name="T49" fmla="*/ 0 h 472"/>
                <a:gd name="T50" fmla="*/ 0 w 829"/>
                <a:gd name="T51" fmla="*/ 0 h 472"/>
                <a:gd name="T52" fmla="*/ 0 w 829"/>
                <a:gd name="T53" fmla="*/ 0 h 472"/>
                <a:gd name="T54" fmla="*/ 0 w 829"/>
                <a:gd name="T55" fmla="*/ 0 h 472"/>
                <a:gd name="T56" fmla="*/ 0 w 829"/>
                <a:gd name="T57" fmla="*/ 0 h 472"/>
                <a:gd name="T58" fmla="*/ 0 w 829"/>
                <a:gd name="T59" fmla="*/ 0 h 472"/>
                <a:gd name="T60" fmla="*/ 0 w 829"/>
                <a:gd name="T61" fmla="*/ 0 h 472"/>
                <a:gd name="T62" fmla="*/ 0 w 829"/>
                <a:gd name="T63" fmla="*/ 0 h 472"/>
                <a:gd name="T64" fmla="*/ 0 w 829"/>
                <a:gd name="T65" fmla="*/ 0 h 472"/>
                <a:gd name="T66" fmla="*/ 0 w 829"/>
                <a:gd name="T67" fmla="*/ 0 h 472"/>
                <a:gd name="T68" fmla="*/ 0 w 829"/>
                <a:gd name="T69" fmla="*/ 0 h 472"/>
                <a:gd name="T70" fmla="*/ 0 w 829"/>
                <a:gd name="T71" fmla="*/ 0 h 472"/>
                <a:gd name="T72" fmla="*/ 0 w 829"/>
                <a:gd name="T73" fmla="*/ 0 h 472"/>
                <a:gd name="T74" fmla="*/ 0 w 829"/>
                <a:gd name="T75" fmla="*/ 0 h 472"/>
                <a:gd name="T76" fmla="*/ 0 w 829"/>
                <a:gd name="T77" fmla="*/ 0 h 472"/>
                <a:gd name="T78" fmla="*/ 0 w 829"/>
                <a:gd name="T79" fmla="*/ 0 h 472"/>
                <a:gd name="T80" fmla="*/ 0 w 829"/>
                <a:gd name="T81" fmla="*/ 0 h 472"/>
                <a:gd name="T82" fmla="*/ 0 w 829"/>
                <a:gd name="T83" fmla="*/ 0 h 472"/>
                <a:gd name="T84" fmla="*/ 0 w 829"/>
                <a:gd name="T85" fmla="*/ 0 h 472"/>
                <a:gd name="T86" fmla="*/ 0 w 829"/>
                <a:gd name="T87" fmla="*/ 0 h 472"/>
                <a:gd name="T88" fmla="*/ 0 w 829"/>
                <a:gd name="T89" fmla="*/ 0 h 472"/>
                <a:gd name="T90" fmla="*/ 0 w 829"/>
                <a:gd name="T91" fmla="*/ 0 h 472"/>
                <a:gd name="T92" fmla="*/ 0 w 829"/>
                <a:gd name="T93" fmla="*/ 0 h 472"/>
                <a:gd name="T94" fmla="*/ 0 w 829"/>
                <a:gd name="T95" fmla="*/ 0 h 472"/>
                <a:gd name="T96" fmla="*/ 0 w 829"/>
                <a:gd name="T97" fmla="*/ 0 h 472"/>
                <a:gd name="T98" fmla="*/ 0 w 829"/>
                <a:gd name="T99" fmla="*/ 0 h 472"/>
                <a:gd name="T100" fmla="*/ 0 w 829"/>
                <a:gd name="T101" fmla="*/ 0 h 472"/>
                <a:gd name="T102" fmla="*/ 0 w 829"/>
                <a:gd name="T103" fmla="*/ 0 h 472"/>
                <a:gd name="T104" fmla="*/ 0 w 829"/>
                <a:gd name="T105" fmla="*/ 0 h 472"/>
                <a:gd name="T106" fmla="*/ 0 w 829"/>
                <a:gd name="T107" fmla="*/ 0 h 472"/>
                <a:gd name="T108" fmla="*/ 0 w 829"/>
                <a:gd name="T109" fmla="*/ 0 h 472"/>
                <a:gd name="T110" fmla="*/ 0 w 829"/>
                <a:gd name="T111" fmla="*/ 0 h 472"/>
                <a:gd name="T112" fmla="*/ 0 w 829"/>
                <a:gd name="T113" fmla="*/ 0 h 472"/>
                <a:gd name="T114" fmla="*/ 0 w 829"/>
                <a:gd name="T115" fmla="*/ 0 h 4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29"/>
                <a:gd name="T175" fmla="*/ 0 h 472"/>
                <a:gd name="T176" fmla="*/ 829 w 829"/>
                <a:gd name="T177" fmla="*/ 472 h 4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29" h="472">
                  <a:moveTo>
                    <a:pt x="829" y="0"/>
                  </a:moveTo>
                  <a:lnTo>
                    <a:pt x="782" y="0"/>
                  </a:lnTo>
                  <a:lnTo>
                    <a:pt x="741" y="0"/>
                  </a:lnTo>
                  <a:lnTo>
                    <a:pt x="705" y="0"/>
                  </a:lnTo>
                  <a:lnTo>
                    <a:pt x="675" y="0"/>
                  </a:lnTo>
                  <a:lnTo>
                    <a:pt x="644" y="0"/>
                  </a:lnTo>
                  <a:lnTo>
                    <a:pt x="616" y="0"/>
                  </a:lnTo>
                  <a:lnTo>
                    <a:pt x="587" y="0"/>
                  </a:lnTo>
                  <a:lnTo>
                    <a:pt x="553" y="0"/>
                  </a:lnTo>
                  <a:lnTo>
                    <a:pt x="516" y="0"/>
                  </a:lnTo>
                  <a:lnTo>
                    <a:pt x="474" y="0"/>
                  </a:lnTo>
                  <a:lnTo>
                    <a:pt x="423" y="0"/>
                  </a:lnTo>
                  <a:lnTo>
                    <a:pt x="363" y="0"/>
                  </a:lnTo>
                  <a:lnTo>
                    <a:pt x="293" y="0"/>
                  </a:lnTo>
                  <a:lnTo>
                    <a:pt x="209" y="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1" y="75"/>
                  </a:lnTo>
                  <a:lnTo>
                    <a:pt x="1" y="134"/>
                  </a:lnTo>
                  <a:lnTo>
                    <a:pt x="1" y="228"/>
                  </a:lnTo>
                  <a:lnTo>
                    <a:pt x="0" y="405"/>
                  </a:lnTo>
                  <a:lnTo>
                    <a:pt x="2" y="418"/>
                  </a:lnTo>
                  <a:lnTo>
                    <a:pt x="7" y="432"/>
                  </a:lnTo>
                  <a:lnTo>
                    <a:pt x="16" y="443"/>
                  </a:lnTo>
                  <a:lnTo>
                    <a:pt x="28" y="452"/>
                  </a:lnTo>
                  <a:lnTo>
                    <a:pt x="43" y="462"/>
                  </a:lnTo>
                  <a:lnTo>
                    <a:pt x="60" y="466"/>
                  </a:lnTo>
                  <a:lnTo>
                    <a:pt x="79" y="470"/>
                  </a:lnTo>
                  <a:lnTo>
                    <a:pt x="99" y="472"/>
                  </a:lnTo>
                  <a:lnTo>
                    <a:pt x="136" y="472"/>
                  </a:lnTo>
                  <a:lnTo>
                    <a:pt x="167" y="472"/>
                  </a:lnTo>
                  <a:lnTo>
                    <a:pt x="193" y="472"/>
                  </a:lnTo>
                  <a:lnTo>
                    <a:pt x="219" y="470"/>
                  </a:lnTo>
                  <a:lnTo>
                    <a:pt x="241" y="470"/>
                  </a:lnTo>
                  <a:lnTo>
                    <a:pt x="262" y="470"/>
                  </a:lnTo>
                  <a:lnTo>
                    <a:pt x="286" y="470"/>
                  </a:lnTo>
                  <a:lnTo>
                    <a:pt x="310" y="470"/>
                  </a:lnTo>
                  <a:lnTo>
                    <a:pt x="338" y="470"/>
                  </a:lnTo>
                  <a:lnTo>
                    <a:pt x="371" y="470"/>
                  </a:lnTo>
                  <a:lnTo>
                    <a:pt x="408" y="470"/>
                  </a:lnTo>
                  <a:lnTo>
                    <a:pt x="455" y="470"/>
                  </a:lnTo>
                  <a:lnTo>
                    <a:pt x="508" y="472"/>
                  </a:lnTo>
                  <a:lnTo>
                    <a:pt x="572" y="472"/>
                  </a:lnTo>
                  <a:lnTo>
                    <a:pt x="644" y="472"/>
                  </a:lnTo>
                  <a:lnTo>
                    <a:pt x="731" y="472"/>
                  </a:lnTo>
                  <a:lnTo>
                    <a:pt x="750" y="470"/>
                  </a:lnTo>
                  <a:lnTo>
                    <a:pt x="768" y="466"/>
                  </a:lnTo>
                  <a:lnTo>
                    <a:pt x="786" y="462"/>
                  </a:lnTo>
                  <a:lnTo>
                    <a:pt x="800" y="452"/>
                  </a:lnTo>
                  <a:lnTo>
                    <a:pt x="813" y="443"/>
                  </a:lnTo>
                  <a:lnTo>
                    <a:pt x="821" y="432"/>
                  </a:lnTo>
                  <a:lnTo>
                    <a:pt x="828" y="418"/>
                  </a:lnTo>
                  <a:lnTo>
                    <a:pt x="829" y="405"/>
                  </a:lnTo>
                  <a:lnTo>
                    <a:pt x="829" y="329"/>
                  </a:lnTo>
                  <a:lnTo>
                    <a:pt x="829" y="270"/>
                  </a:lnTo>
                  <a:lnTo>
                    <a:pt x="829" y="177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84"/>
            <p:cNvSpPr>
              <a:spLocks/>
            </p:cNvSpPr>
            <p:nvPr/>
          </p:nvSpPr>
          <p:spPr bwMode="auto">
            <a:xfrm>
              <a:off x="4394" y="2796"/>
              <a:ext cx="269" cy="155"/>
            </a:xfrm>
            <a:custGeom>
              <a:avLst/>
              <a:gdLst>
                <a:gd name="T0" fmla="*/ 0 w 807"/>
                <a:gd name="T1" fmla="*/ 0 h 464"/>
                <a:gd name="T2" fmla="*/ 0 w 807"/>
                <a:gd name="T3" fmla="*/ 0 h 464"/>
                <a:gd name="T4" fmla="*/ 0 w 807"/>
                <a:gd name="T5" fmla="*/ 0 h 464"/>
                <a:gd name="T6" fmla="*/ 0 w 807"/>
                <a:gd name="T7" fmla="*/ 0 h 464"/>
                <a:gd name="T8" fmla="*/ 0 w 807"/>
                <a:gd name="T9" fmla="*/ 0 h 464"/>
                <a:gd name="T10" fmla="*/ 0 w 807"/>
                <a:gd name="T11" fmla="*/ 0 h 464"/>
                <a:gd name="T12" fmla="*/ 0 w 807"/>
                <a:gd name="T13" fmla="*/ 0 h 464"/>
                <a:gd name="T14" fmla="*/ 0 w 807"/>
                <a:gd name="T15" fmla="*/ 0 h 464"/>
                <a:gd name="T16" fmla="*/ 0 w 807"/>
                <a:gd name="T17" fmla="*/ 0 h 464"/>
                <a:gd name="T18" fmla="*/ 0 w 807"/>
                <a:gd name="T19" fmla="*/ 0 h 464"/>
                <a:gd name="T20" fmla="*/ 0 w 807"/>
                <a:gd name="T21" fmla="*/ 0 h 464"/>
                <a:gd name="T22" fmla="*/ 0 w 807"/>
                <a:gd name="T23" fmla="*/ 0 h 464"/>
                <a:gd name="T24" fmla="*/ 0 w 807"/>
                <a:gd name="T25" fmla="*/ 0 h 464"/>
                <a:gd name="T26" fmla="*/ 0 w 807"/>
                <a:gd name="T27" fmla="*/ 0 h 464"/>
                <a:gd name="T28" fmla="*/ 0 w 807"/>
                <a:gd name="T29" fmla="*/ 0 h 464"/>
                <a:gd name="T30" fmla="*/ 0 w 807"/>
                <a:gd name="T31" fmla="*/ 0 h 464"/>
                <a:gd name="T32" fmla="*/ 0 w 807"/>
                <a:gd name="T33" fmla="*/ 0 h 464"/>
                <a:gd name="T34" fmla="*/ 0 w 807"/>
                <a:gd name="T35" fmla="*/ 0 h 464"/>
                <a:gd name="T36" fmla="*/ 0 w 807"/>
                <a:gd name="T37" fmla="*/ 0 h 464"/>
                <a:gd name="T38" fmla="*/ 0 w 807"/>
                <a:gd name="T39" fmla="*/ 0 h 464"/>
                <a:gd name="T40" fmla="*/ 0 w 807"/>
                <a:gd name="T41" fmla="*/ 0 h 464"/>
                <a:gd name="T42" fmla="*/ 0 w 807"/>
                <a:gd name="T43" fmla="*/ 0 h 464"/>
                <a:gd name="T44" fmla="*/ 0 w 807"/>
                <a:gd name="T45" fmla="*/ 0 h 464"/>
                <a:gd name="T46" fmla="*/ 0 w 807"/>
                <a:gd name="T47" fmla="*/ 0 h 464"/>
                <a:gd name="T48" fmla="*/ 0 w 807"/>
                <a:gd name="T49" fmla="*/ 0 h 464"/>
                <a:gd name="T50" fmla="*/ 0 w 807"/>
                <a:gd name="T51" fmla="*/ 0 h 464"/>
                <a:gd name="T52" fmla="*/ 0 w 807"/>
                <a:gd name="T53" fmla="*/ 0 h 464"/>
                <a:gd name="T54" fmla="*/ 0 w 807"/>
                <a:gd name="T55" fmla="*/ 0 h 464"/>
                <a:gd name="T56" fmla="*/ 0 w 807"/>
                <a:gd name="T57" fmla="*/ 0 h 464"/>
                <a:gd name="T58" fmla="*/ 0 w 807"/>
                <a:gd name="T59" fmla="*/ 0 h 464"/>
                <a:gd name="T60" fmla="*/ 0 w 807"/>
                <a:gd name="T61" fmla="*/ 0 h 464"/>
                <a:gd name="T62" fmla="*/ 0 w 807"/>
                <a:gd name="T63" fmla="*/ 0 h 464"/>
                <a:gd name="T64" fmla="*/ 0 w 807"/>
                <a:gd name="T65" fmla="*/ 0 h 464"/>
                <a:gd name="T66" fmla="*/ 0 w 807"/>
                <a:gd name="T67" fmla="*/ 0 h 464"/>
                <a:gd name="T68" fmla="*/ 0 w 807"/>
                <a:gd name="T69" fmla="*/ 0 h 464"/>
                <a:gd name="T70" fmla="*/ 0 w 807"/>
                <a:gd name="T71" fmla="*/ 0 h 464"/>
                <a:gd name="T72" fmla="*/ 0 w 807"/>
                <a:gd name="T73" fmla="*/ 0 h 464"/>
                <a:gd name="T74" fmla="*/ 0 w 807"/>
                <a:gd name="T75" fmla="*/ 0 h 464"/>
                <a:gd name="T76" fmla="*/ 0 w 807"/>
                <a:gd name="T77" fmla="*/ 0 h 464"/>
                <a:gd name="T78" fmla="*/ 0 w 807"/>
                <a:gd name="T79" fmla="*/ 0 h 464"/>
                <a:gd name="T80" fmla="*/ 0 w 807"/>
                <a:gd name="T81" fmla="*/ 0 h 464"/>
                <a:gd name="T82" fmla="*/ 0 w 807"/>
                <a:gd name="T83" fmla="*/ 0 h 464"/>
                <a:gd name="T84" fmla="*/ 0 w 807"/>
                <a:gd name="T85" fmla="*/ 0 h 464"/>
                <a:gd name="T86" fmla="*/ 0 w 807"/>
                <a:gd name="T87" fmla="*/ 0 h 464"/>
                <a:gd name="T88" fmla="*/ 0 w 807"/>
                <a:gd name="T89" fmla="*/ 0 h 464"/>
                <a:gd name="T90" fmla="*/ 0 w 807"/>
                <a:gd name="T91" fmla="*/ 0 h 464"/>
                <a:gd name="T92" fmla="*/ 0 w 807"/>
                <a:gd name="T93" fmla="*/ 0 h 464"/>
                <a:gd name="T94" fmla="*/ 0 w 807"/>
                <a:gd name="T95" fmla="*/ 0 h 464"/>
                <a:gd name="T96" fmla="*/ 0 w 807"/>
                <a:gd name="T97" fmla="*/ 0 h 464"/>
                <a:gd name="T98" fmla="*/ 0 w 807"/>
                <a:gd name="T99" fmla="*/ 0 h 464"/>
                <a:gd name="T100" fmla="*/ 0 w 807"/>
                <a:gd name="T101" fmla="*/ 0 h 464"/>
                <a:gd name="T102" fmla="*/ 0 w 807"/>
                <a:gd name="T103" fmla="*/ 0 h 464"/>
                <a:gd name="T104" fmla="*/ 0 w 807"/>
                <a:gd name="T105" fmla="*/ 0 h 464"/>
                <a:gd name="T106" fmla="*/ 0 w 807"/>
                <a:gd name="T107" fmla="*/ 0 h 464"/>
                <a:gd name="T108" fmla="*/ 0 w 807"/>
                <a:gd name="T109" fmla="*/ 0 h 464"/>
                <a:gd name="T110" fmla="*/ 0 w 807"/>
                <a:gd name="T111" fmla="*/ 0 h 464"/>
                <a:gd name="T112" fmla="*/ 0 w 807"/>
                <a:gd name="T113" fmla="*/ 0 h 464"/>
                <a:gd name="T114" fmla="*/ 0 w 807"/>
                <a:gd name="T115" fmla="*/ 0 h 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7"/>
                <a:gd name="T175" fmla="*/ 0 h 464"/>
                <a:gd name="T176" fmla="*/ 807 w 807"/>
                <a:gd name="T177" fmla="*/ 464 h 4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7" h="464">
                  <a:moveTo>
                    <a:pt x="806" y="0"/>
                  </a:moveTo>
                  <a:lnTo>
                    <a:pt x="759" y="0"/>
                  </a:lnTo>
                  <a:lnTo>
                    <a:pt x="721" y="0"/>
                  </a:lnTo>
                  <a:lnTo>
                    <a:pt x="686" y="0"/>
                  </a:lnTo>
                  <a:lnTo>
                    <a:pt x="655" y="0"/>
                  </a:lnTo>
                  <a:lnTo>
                    <a:pt x="627" y="0"/>
                  </a:lnTo>
                  <a:lnTo>
                    <a:pt x="599" y="0"/>
                  </a:lnTo>
                  <a:lnTo>
                    <a:pt x="570" y="0"/>
                  </a:lnTo>
                  <a:lnTo>
                    <a:pt x="538" y="0"/>
                  </a:lnTo>
                  <a:lnTo>
                    <a:pt x="502" y="0"/>
                  </a:lnTo>
                  <a:lnTo>
                    <a:pt x="461" y="0"/>
                  </a:lnTo>
                  <a:lnTo>
                    <a:pt x="412" y="0"/>
                  </a:lnTo>
                  <a:lnTo>
                    <a:pt x="354" y="0"/>
                  </a:lnTo>
                  <a:lnTo>
                    <a:pt x="285" y="0"/>
                  </a:lnTo>
                  <a:lnTo>
                    <a:pt x="205" y="0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2" y="75"/>
                  </a:lnTo>
                  <a:lnTo>
                    <a:pt x="2" y="134"/>
                  </a:lnTo>
                  <a:lnTo>
                    <a:pt x="2" y="224"/>
                  </a:lnTo>
                  <a:lnTo>
                    <a:pt x="0" y="397"/>
                  </a:lnTo>
                  <a:lnTo>
                    <a:pt x="2" y="411"/>
                  </a:lnTo>
                  <a:lnTo>
                    <a:pt x="8" y="424"/>
                  </a:lnTo>
                  <a:lnTo>
                    <a:pt x="16" y="434"/>
                  </a:lnTo>
                  <a:lnTo>
                    <a:pt x="28" y="444"/>
                  </a:lnTo>
                  <a:lnTo>
                    <a:pt x="43" y="453"/>
                  </a:lnTo>
                  <a:lnTo>
                    <a:pt x="59" y="458"/>
                  </a:lnTo>
                  <a:lnTo>
                    <a:pt x="78" y="462"/>
                  </a:lnTo>
                  <a:lnTo>
                    <a:pt x="98" y="464"/>
                  </a:lnTo>
                  <a:lnTo>
                    <a:pt x="134" y="464"/>
                  </a:lnTo>
                  <a:lnTo>
                    <a:pt x="162" y="464"/>
                  </a:lnTo>
                  <a:lnTo>
                    <a:pt x="189" y="464"/>
                  </a:lnTo>
                  <a:lnTo>
                    <a:pt x="213" y="462"/>
                  </a:lnTo>
                  <a:lnTo>
                    <a:pt x="234" y="462"/>
                  </a:lnTo>
                  <a:lnTo>
                    <a:pt x="255" y="462"/>
                  </a:lnTo>
                  <a:lnTo>
                    <a:pt x="278" y="462"/>
                  </a:lnTo>
                  <a:lnTo>
                    <a:pt x="302" y="462"/>
                  </a:lnTo>
                  <a:lnTo>
                    <a:pt x="329" y="462"/>
                  </a:lnTo>
                  <a:lnTo>
                    <a:pt x="361" y="462"/>
                  </a:lnTo>
                  <a:lnTo>
                    <a:pt x="397" y="462"/>
                  </a:lnTo>
                  <a:lnTo>
                    <a:pt x="442" y="462"/>
                  </a:lnTo>
                  <a:lnTo>
                    <a:pt x="495" y="464"/>
                  </a:lnTo>
                  <a:lnTo>
                    <a:pt x="555" y="464"/>
                  </a:lnTo>
                  <a:lnTo>
                    <a:pt x="627" y="464"/>
                  </a:lnTo>
                  <a:lnTo>
                    <a:pt x="710" y="464"/>
                  </a:lnTo>
                  <a:lnTo>
                    <a:pt x="730" y="462"/>
                  </a:lnTo>
                  <a:lnTo>
                    <a:pt x="748" y="458"/>
                  </a:lnTo>
                  <a:lnTo>
                    <a:pt x="764" y="453"/>
                  </a:lnTo>
                  <a:lnTo>
                    <a:pt x="778" y="444"/>
                  </a:lnTo>
                  <a:lnTo>
                    <a:pt x="790" y="434"/>
                  </a:lnTo>
                  <a:lnTo>
                    <a:pt x="798" y="424"/>
                  </a:lnTo>
                  <a:lnTo>
                    <a:pt x="805" y="411"/>
                  </a:lnTo>
                  <a:lnTo>
                    <a:pt x="806" y="397"/>
                  </a:lnTo>
                  <a:lnTo>
                    <a:pt x="807" y="323"/>
                  </a:lnTo>
                  <a:lnTo>
                    <a:pt x="807" y="266"/>
                  </a:lnTo>
                  <a:lnTo>
                    <a:pt x="807" y="174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85"/>
            <p:cNvSpPr>
              <a:spLocks/>
            </p:cNvSpPr>
            <p:nvPr/>
          </p:nvSpPr>
          <p:spPr bwMode="auto">
            <a:xfrm>
              <a:off x="4398" y="2796"/>
              <a:ext cx="261" cy="152"/>
            </a:xfrm>
            <a:custGeom>
              <a:avLst/>
              <a:gdLst>
                <a:gd name="T0" fmla="*/ 0 w 784"/>
                <a:gd name="T1" fmla="*/ 0 h 456"/>
                <a:gd name="T2" fmla="*/ 0 w 784"/>
                <a:gd name="T3" fmla="*/ 0 h 456"/>
                <a:gd name="T4" fmla="*/ 0 w 784"/>
                <a:gd name="T5" fmla="*/ 0 h 456"/>
                <a:gd name="T6" fmla="*/ 0 w 784"/>
                <a:gd name="T7" fmla="*/ 0 h 456"/>
                <a:gd name="T8" fmla="*/ 0 w 784"/>
                <a:gd name="T9" fmla="*/ 0 h 456"/>
                <a:gd name="T10" fmla="*/ 0 w 784"/>
                <a:gd name="T11" fmla="*/ 0 h 456"/>
                <a:gd name="T12" fmla="*/ 0 w 784"/>
                <a:gd name="T13" fmla="*/ 0 h 456"/>
                <a:gd name="T14" fmla="*/ 0 w 784"/>
                <a:gd name="T15" fmla="*/ 0 h 456"/>
                <a:gd name="T16" fmla="*/ 0 w 784"/>
                <a:gd name="T17" fmla="*/ 0 h 456"/>
                <a:gd name="T18" fmla="*/ 0 w 784"/>
                <a:gd name="T19" fmla="*/ 0 h 456"/>
                <a:gd name="T20" fmla="*/ 0 w 784"/>
                <a:gd name="T21" fmla="*/ 0 h 456"/>
                <a:gd name="T22" fmla="*/ 0 w 784"/>
                <a:gd name="T23" fmla="*/ 0 h 456"/>
                <a:gd name="T24" fmla="*/ 0 w 784"/>
                <a:gd name="T25" fmla="*/ 0 h 456"/>
                <a:gd name="T26" fmla="*/ 0 w 784"/>
                <a:gd name="T27" fmla="*/ 0 h 456"/>
                <a:gd name="T28" fmla="*/ 0 w 784"/>
                <a:gd name="T29" fmla="*/ 0 h 456"/>
                <a:gd name="T30" fmla="*/ 0 w 784"/>
                <a:gd name="T31" fmla="*/ 0 h 456"/>
                <a:gd name="T32" fmla="*/ 0 w 784"/>
                <a:gd name="T33" fmla="*/ 0 h 456"/>
                <a:gd name="T34" fmla="*/ 0 w 784"/>
                <a:gd name="T35" fmla="*/ 0 h 456"/>
                <a:gd name="T36" fmla="*/ 0 w 784"/>
                <a:gd name="T37" fmla="*/ 0 h 456"/>
                <a:gd name="T38" fmla="*/ 0 w 784"/>
                <a:gd name="T39" fmla="*/ 0 h 456"/>
                <a:gd name="T40" fmla="*/ 0 w 784"/>
                <a:gd name="T41" fmla="*/ 0 h 456"/>
                <a:gd name="T42" fmla="*/ 0 w 784"/>
                <a:gd name="T43" fmla="*/ 0 h 456"/>
                <a:gd name="T44" fmla="*/ 0 w 784"/>
                <a:gd name="T45" fmla="*/ 0 h 456"/>
                <a:gd name="T46" fmla="*/ 0 w 784"/>
                <a:gd name="T47" fmla="*/ 0 h 456"/>
                <a:gd name="T48" fmla="*/ 0 w 784"/>
                <a:gd name="T49" fmla="*/ 0 h 456"/>
                <a:gd name="T50" fmla="*/ 0 w 784"/>
                <a:gd name="T51" fmla="*/ 0 h 456"/>
                <a:gd name="T52" fmla="*/ 0 w 784"/>
                <a:gd name="T53" fmla="*/ 0 h 456"/>
                <a:gd name="T54" fmla="*/ 0 w 784"/>
                <a:gd name="T55" fmla="*/ 0 h 456"/>
                <a:gd name="T56" fmla="*/ 0 w 784"/>
                <a:gd name="T57" fmla="*/ 0 h 456"/>
                <a:gd name="T58" fmla="*/ 0 w 784"/>
                <a:gd name="T59" fmla="*/ 0 h 456"/>
                <a:gd name="T60" fmla="*/ 0 w 784"/>
                <a:gd name="T61" fmla="*/ 0 h 456"/>
                <a:gd name="T62" fmla="*/ 0 w 784"/>
                <a:gd name="T63" fmla="*/ 0 h 456"/>
                <a:gd name="T64" fmla="*/ 0 w 784"/>
                <a:gd name="T65" fmla="*/ 0 h 456"/>
                <a:gd name="T66" fmla="*/ 0 w 784"/>
                <a:gd name="T67" fmla="*/ 0 h 456"/>
                <a:gd name="T68" fmla="*/ 0 w 784"/>
                <a:gd name="T69" fmla="*/ 0 h 456"/>
                <a:gd name="T70" fmla="*/ 0 w 784"/>
                <a:gd name="T71" fmla="*/ 0 h 456"/>
                <a:gd name="T72" fmla="*/ 0 w 784"/>
                <a:gd name="T73" fmla="*/ 0 h 456"/>
                <a:gd name="T74" fmla="*/ 0 w 784"/>
                <a:gd name="T75" fmla="*/ 0 h 456"/>
                <a:gd name="T76" fmla="*/ 0 w 784"/>
                <a:gd name="T77" fmla="*/ 0 h 456"/>
                <a:gd name="T78" fmla="*/ 0 w 784"/>
                <a:gd name="T79" fmla="*/ 0 h 456"/>
                <a:gd name="T80" fmla="*/ 0 w 784"/>
                <a:gd name="T81" fmla="*/ 0 h 456"/>
                <a:gd name="T82" fmla="*/ 0 w 784"/>
                <a:gd name="T83" fmla="*/ 0 h 456"/>
                <a:gd name="T84" fmla="*/ 0 w 784"/>
                <a:gd name="T85" fmla="*/ 0 h 456"/>
                <a:gd name="T86" fmla="*/ 0 w 784"/>
                <a:gd name="T87" fmla="*/ 0 h 456"/>
                <a:gd name="T88" fmla="*/ 0 w 784"/>
                <a:gd name="T89" fmla="*/ 0 h 456"/>
                <a:gd name="T90" fmla="*/ 0 w 784"/>
                <a:gd name="T91" fmla="*/ 0 h 456"/>
                <a:gd name="T92" fmla="*/ 0 w 784"/>
                <a:gd name="T93" fmla="*/ 0 h 456"/>
                <a:gd name="T94" fmla="*/ 0 w 784"/>
                <a:gd name="T95" fmla="*/ 0 h 456"/>
                <a:gd name="T96" fmla="*/ 0 w 784"/>
                <a:gd name="T97" fmla="*/ 0 h 456"/>
                <a:gd name="T98" fmla="*/ 0 w 784"/>
                <a:gd name="T99" fmla="*/ 0 h 456"/>
                <a:gd name="T100" fmla="*/ 0 w 784"/>
                <a:gd name="T101" fmla="*/ 0 h 456"/>
                <a:gd name="T102" fmla="*/ 0 w 784"/>
                <a:gd name="T103" fmla="*/ 0 h 456"/>
                <a:gd name="T104" fmla="*/ 0 w 784"/>
                <a:gd name="T105" fmla="*/ 0 h 456"/>
                <a:gd name="T106" fmla="*/ 0 w 784"/>
                <a:gd name="T107" fmla="*/ 0 h 456"/>
                <a:gd name="T108" fmla="*/ 0 w 784"/>
                <a:gd name="T109" fmla="*/ 0 h 456"/>
                <a:gd name="T110" fmla="*/ 0 w 784"/>
                <a:gd name="T111" fmla="*/ 0 h 456"/>
                <a:gd name="T112" fmla="*/ 0 w 784"/>
                <a:gd name="T113" fmla="*/ 0 h 456"/>
                <a:gd name="T114" fmla="*/ 0 w 784"/>
                <a:gd name="T115" fmla="*/ 0 h 456"/>
                <a:gd name="T116" fmla="*/ 0 w 784"/>
                <a:gd name="T117" fmla="*/ 0 h 4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84"/>
                <a:gd name="T178" fmla="*/ 0 h 456"/>
                <a:gd name="T179" fmla="*/ 784 w 784"/>
                <a:gd name="T180" fmla="*/ 456 h 4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84" h="456">
                  <a:moveTo>
                    <a:pt x="783" y="0"/>
                  </a:moveTo>
                  <a:lnTo>
                    <a:pt x="738" y="0"/>
                  </a:lnTo>
                  <a:lnTo>
                    <a:pt x="700" y="0"/>
                  </a:lnTo>
                  <a:lnTo>
                    <a:pt x="668" y="0"/>
                  </a:lnTo>
                  <a:lnTo>
                    <a:pt x="637" y="0"/>
                  </a:lnTo>
                  <a:lnTo>
                    <a:pt x="609" y="0"/>
                  </a:lnTo>
                  <a:lnTo>
                    <a:pt x="582" y="0"/>
                  </a:lnTo>
                  <a:lnTo>
                    <a:pt x="555" y="0"/>
                  </a:lnTo>
                  <a:lnTo>
                    <a:pt x="522" y="0"/>
                  </a:lnTo>
                  <a:lnTo>
                    <a:pt x="488" y="0"/>
                  </a:lnTo>
                  <a:lnTo>
                    <a:pt x="447" y="0"/>
                  </a:lnTo>
                  <a:lnTo>
                    <a:pt x="401" y="0"/>
                  </a:lnTo>
                  <a:lnTo>
                    <a:pt x="343" y="0"/>
                  </a:lnTo>
                  <a:lnTo>
                    <a:pt x="277" y="0"/>
                  </a:lnTo>
                  <a:lnTo>
                    <a:pt x="198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1" y="74"/>
                  </a:lnTo>
                  <a:lnTo>
                    <a:pt x="1" y="131"/>
                  </a:lnTo>
                  <a:lnTo>
                    <a:pt x="1" y="220"/>
                  </a:lnTo>
                  <a:lnTo>
                    <a:pt x="0" y="391"/>
                  </a:lnTo>
                  <a:lnTo>
                    <a:pt x="1" y="404"/>
                  </a:lnTo>
                  <a:lnTo>
                    <a:pt x="7" y="416"/>
                  </a:lnTo>
                  <a:lnTo>
                    <a:pt x="15" y="427"/>
                  </a:lnTo>
                  <a:lnTo>
                    <a:pt x="27" y="437"/>
                  </a:lnTo>
                  <a:lnTo>
                    <a:pt x="42" y="445"/>
                  </a:lnTo>
                  <a:lnTo>
                    <a:pt x="57" y="450"/>
                  </a:lnTo>
                  <a:lnTo>
                    <a:pt x="75" y="454"/>
                  </a:lnTo>
                  <a:lnTo>
                    <a:pt x="95" y="456"/>
                  </a:lnTo>
                  <a:lnTo>
                    <a:pt x="129" y="456"/>
                  </a:lnTo>
                  <a:lnTo>
                    <a:pt x="158" y="456"/>
                  </a:lnTo>
                  <a:lnTo>
                    <a:pt x="185" y="456"/>
                  </a:lnTo>
                  <a:lnTo>
                    <a:pt x="207" y="456"/>
                  </a:lnTo>
                  <a:lnTo>
                    <a:pt x="228" y="456"/>
                  </a:lnTo>
                  <a:lnTo>
                    <a:pt x="249" y="456"/>
                  </a:lnTo>
                  <a:lnTo>
                    <a:pt x="271" y="456"/>
                  </a:lnTo>
                  <a:lnTo>
                    <a:pt x="294" y="456"/>
                  </a:lnTo>
                  <a:lnTo>
                    <a:pt x="321" y="456"/>
                  </a:lnTo>
                  <a:lnTo>
                    <a:pt x="351" y="456"/>
                  </a:lnTo>
                  <a:lnTo>
                    <a:pt x="386" y="456"/>
                  </a:lnTo>
                  <a:lnTo>
                    <a:pt x="431" y="456"/>
                  </a:lnTo>
                  <a:lnTo>
                    <a:pt x="480" y="456"/>
                  </a:lnTo>
                  <a:lnTo>
                    <a:pt x="540" y="456"/>
                  </a:lnTo>
                  <a:lnTo>
                    <a:pt x="609" y="456"/>
                  </a:lnTo>
                  <a:lnTo>
                    <a:pt x="690" y="456"/>
                  </a:lnTo>
                  <a:lnTo>
                    <a:pt x="710" y="454"/>
                  </a:lnTo>
                  <a:lnTo>
                    <a:pt x="726" y="450"/>
                  </a:lnTo>
                  <a:lnTo>
                    <a:pt x="743" y="445"/>
                  </a:lnTo>
                  <a:lnTo>
                    <a:pt x="757" y="437"/>
                  </a:lnTo>
                  <a:lnTo>
                    <a:pt x="767" y="427"/>
                  </a:lnTo>
                  <a:lnTo>
                    <a:pt x="776" y="416"/>
                  </a:lnTo>
                  <a:lnTo>
                    <a:pt x="782" y="404"/>
                  </a:lnTo>
                  <a:lnTo>
                    <a:pt x="784" y="391"/>
                  </a:lnTo>
                  <a:lnTo>
                    <a:pt x="784" y="319"/>
                  </a:lnTo>
                  <a:lnTo>
                    <a:pt x="784" y="261"/>
                  </a:lnTo>
                  <a:lnTo>
                    <a:pt x="784" y="171"/>
                  </a:lnTo>
                  <a:lnTo>
                    <a:pt x="784" y="0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86"/>
            <p:cNvSpPr>
              <a:spLocks/>
            </p:cNvSpPr>
            <p:nvPr/>
          </p:nvSpPr>
          <p:spPr bwMode="auto">
            <a:xfrm>
              <a:off x="4402" y="2796"/>
              <a:ext cx="254" cy="149"/>
            </a:xfrm>
            <a:custGeom>
              <a:avLst/>
              <a:gdLst>
                <a:gd name="T0" fmla="*/ 0 w 762"/>
                <a:gd name="T1" fmla="*/ 0 h 447"/>
                <a:gd name="T2" fmla="*/ 0 w 762"/>
                <a:gd name="T3" fmla="*/ 0 h 447"/>
                <a:gd name="T4" fmla="*/ 0 w 762"/>
                <a:gd name="T5" fmla="*/ 0 h 447"/>
                <a:gd name="T6" fmla="*/ 0 w 762"/>
                <a:gd name="T7" fmla="*/ 0 h 447"/>
                <a:gd name="T8" fmla="*/ 0 w 762"/>
                <a:gd name="T9" fmla="*/ 0 h 447"/>
                <a:gd name="T10" fmla="*/ 0 w 762"/>
                <a:gd name="T11" fmla="*/ 0 h 447"/>
                <a:gd name="T12" fmla="*/ 0 w 762"/>
                <a:gd name="T13" fmla="*/ 0 h 447"/>
                <a:gd name="T14" fmla="*/ 0 w 762"/>
                <a:gd name="T15" fmla="*/ 0 h 447"/>
                <a:gd name="T16" fmla="*/ 0 w 762"/>
                <a:gd name="T17" fmla="*/ 0 h 447"/>
                <a:gd name="T18" fmla="*/ 0 w 762"/>
                <a:gd name="T19" fmla="*/ 0 h 447"/>
                <a:gd name="T20" fmla="*/ 0 w 762"/>
                <a:gd name="T21" fmla="*/ 0 h 447"/>
                <a:gd name="T22" fmla="*/ 0 w 762"/>
                <a:gd name="T23" fmla="*/ 0 h 447"/>
                <a:gd name="T24" fmla="*/ 0 w 762"/>
                <a:gd name="T25" fmla="*/ 0 h 447"/>
                <a:gd name="T26" fmla="*/ 0 w 762"/>
                <a:gd name="T27" fmla="*/ 0 h 447"/>
                <a:gd name="T28" fmla="*/ 0 w 762"/>
                <a:gd name="T29" fmla="*/ 0 h 447"/>
                <a:gd name="T30" fmla="*/ 0 w 762"/>
                <a:gd name="T31" fmla="*/ 0 h 447"/>
                <a:gd name="T32" fmla="*/ 0 w 762"/>
                <a:gd name="T33" fmla="*/ 0 h 447"/>
                <a:gd name="T34" fmla="*/ 0 w 762"/>
                <a:gd name="T35" fmla="*/ 0 h 447"/>
                <a:gd name="T36" fmla="*/ 0 w 762"/>
                <a:gd name="T37" fmla="*/ 0 h 447"/>
                <a:gd name="T38" fmla="*/ 0 w 762"/>
                <a:gd name="T39" fmla="*/ 0 h 447"/>
                <a:gd name="T40" fmla="*/ 0 w 762"/>
                <a:gd name="T41" fmla="*/ 0 h 447"/>
                <a:gd name="T42" fmla="*/ 0 w 762"/>
                <a:gd name="T43" fmla="*/ 0 h 447"/>
                <a:gd name="T44" fmla="*/ 0 w 762"/>
                <a:gd name="T45" fmla="*/ 0 h 447"/>
                <a:gd name="T46" fmla="*/ 0 w 762"/>
                <a:gd name="T47" fmla="*/ 0 h 447"/>
                <a:gd name="T48" fmla="*/ 0 w 762"/>
                <a:gd name="T49" fmla="*/ 0 h 447"/>
                <a:gd name="T50" fmla="*/ 0 w 762"/>
                <a:gd name="T51" fmla="*/ 0 h 447"/>
                <a:gd name="T52" fmla="*/ 0 w 762"/>
                <a:gd name="T53" fmla="*/ 0 h 447"/>
                <a:gd name="T54" fmla="*/ 0 w 762"/>
                <a:gd name="T55" fmla="*/ 0 h 447"/>
                <a:gd name="T56" fmla="*/ 0 w 762"/>
                <a:gd name="T57" fmla="*/ 0 h 447"/>
                <a:gd name="T58" fmla="*/ 0 w 762"/>
                <a:gd name="T59" fmla="*/ 0 h 447"/>
                <a:gd name="T60" fmla="*/ 0 w 762"/>
                <a:gd name="T61" fmla="*/ 0 h 447"/>
                <a:gd name="T62" fmla="*/ 0 w 762"/>
                <a:gd name="T63" fmla="*/ 0 h 447"/>
                <a:gd name="T64" fmla="*/ 0 w 762"/>
                <a:gd name="T65" fmla="*/ 0 h 447"/>
                <a:gd name="T66" fmla="*/ 0 w 762"/>
                <a:gd name="T67" fmla="*/ 0 h 447"/>
                <a:gd name="T68" fmla="*/ 0 w 762"/>
                <a:gd name="T69" fmla="*/ 0 h 447"/>
                <a:gd name="T70" fmla="*/ 0 w 762"/>
                <a:gd name="T71" fmla="*/ 0 h 447"/>
                <a:gd name="T72" fmla="*/ 0 w 762"/>
                <a:gd name="T73" fmla="*/ 0 h 447"/>
                <a:gd name="T74" fmla="*/ 0 w 762"/>
                <a:gd name="T75" fmla="*/ 0 h 447"/>
                <a:gd name="T76" fmla="*/ 0 w 762"/>
                <a:gd name="T77" fmla="*/ 0 h 447"/>
                <a:gd name="T78" fmla="*/ 0 w 762"/>
                <a:gd name="T79" fmla="*/ 0 h 447"/>
                <a:gd name="T80" fmla="*/ 0 w 762"/>
                <a:gd name="T81" fmla="*/ 0 h 447"/>
                <a:gd name="T82" fmla="*/ 0 w 762"/>
                <a:gd name="T83" fmla="*/ 0 h 447"/>
                <a:gd name="T84" fmla="*/ 0 w 762"/>
                <a:gd name="T85" fmla="*/ 0 h 447"/>
                <a:gd name="T86" fmla="*/ 0 w 762"/>
                <a:gd name="T87" fmla="*/ 0 h 447"/>
                <a:gd name="T88" fmla="*/ 0 w 762"/>
                <a:gd name="T89" fmla="*/ 0 h 447"/>
                <a:gd name="T90" fmla="*/ 0 w 762"/>
                <a:gd name="T91" fmla="*/ 0 h 447"/>
                <a:gd name="T92" fmla="*/ 0 w 762"/>
                <a:gd name="T93" fmla="*/ 0 h 447"/>
                <a:gd name="T94" fmla="*/ 0 w 762"/>
                <a:gd name="T95" fmla="*/ 0 h 447"/>
                <a:gd name="T96" fmla="*/ 0 w 762"/>
                <a:gd name="T97" fmla="*/ 0 h 447"/>
                <a:gd name="T98" fmla="*/ 0 w 762"/>
                <a:gd name="T99" fmla="*/ 0 h 447"/>
                <a:gd name="T100" fmla="*/ 0 w 762"/>
                <a:gd name="T101" fmla="*/ 0 h 447"/>
                <a:gd name="T102" fmla="*/ 0 w 762"/>
                <a:gd name="T103" fmla="*/ 0 h 447"/>
                <a:gd name="T104" fmla="*/ 0 w 762"/>
                <a:gd name="T105" fmla="*/ 0 h 447"/>
                <a:gd name="T106" fmla="*/ 0 w 762"/>
                <a:gd name="T107" fmla="*/ 0 h 447"/>
                <a:gd name="T108" fmla="*/ 0 w 762"/>
                <a:gd name="T109" fmla="*/ 0 h 447"/>
                <a:gd name="T110" fmla="*/ 0 w 762"/>
                <a:gd name="T111" fmla="*/ 0 h 447"/>
                <a:gd name="T112" fmla="*/ 0 w 762"/>
                <a:gd name="T113" fmla="*/ 0 h 447"/>
                <a:gd name="T114" fmla="*/ 0 w 762"/>
                <a:gd name="T115" fmla="*/ 0 h 4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2"/>
                <a:gd name="T175" fmla="*/ 0 h 447"/>
                <a:gd name="T176" fmla="*/ 762 w 762"/>
                <a:gd name="T177" fmla="*/ 447 h 4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2" h="447">
                  <a:moveTo>
                    <a:pt x="762" y="0"/>
                  </a:moveTo>
                  <a:lnTo>
                    <a:pt x="717" y="0"/>
                  </a:lnTo>
                  <a:lnTo>
                    <a:pt x="681" y="0"/>
                  </a:lnTo>
                  <a:lnTo>
                    <a:pt x="648" y="0"/>
                  </a:lnTo>
                  <a:lnTo>
                    <a:pt x="619" y="0"/>
                  </a:lnTo>
                  <a:lnTo>
                    <a:pt x="593" y="0"/>
                  </a:lnTo>
                  <a:lnTo>
                    <a:pt x="566" y="0"/>
                  </a:lnTo>
                  <a:lnTo>
                    <a:pt x="539" y="0"/>
                  </a:lnTo>
                  <a:lnTo>
                    <a:pt x="508" y="0"/>
                  </a:lnTo>
                  <a:lnTo>
                    <a:pt x="475" y="0"/>
                  </a:lnTo>
                  <a:lnTo>
                    <a:pt x="435" y="0"/>
                  </a:lnTo>
                  <a:lnTo>
                    <a:pt x="390" y="0"/>
                  </a:lnTo>
                  <a:lnTo>
                    <a:pt x="333" y="0"/>
                  </a:lnTo>
                  <a:lnTo>
                    <a:pt x="269" y="0"/>
                  </a:lnTo>
                  <a:lnTo>
                    <a:pt x="19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1" y="72"/>
                  </a:lnTo>
                  <a:lnTo>
                    <a:pt x="1" y="128"/>
                  </a:lnTo>
                  <a:lnTo>
                    <a:pt x="1" y="217"/>
                  </a:lnTo>
                  <a:lnTo>
                    <a:pt x="0" y="384"/>
                  </a:lnTo>
                  <a:lnTo>
                    <a:pt x="1" y="397"/>
                  </a:lnTo>
                  <a:lnTo>
                    <a:pt x="6" y="410"/>
                  </a:lnTo>
                  <a:lnTo>
                    <a:pt x="15" y="419"/>
                  </a:lnTo>
                  <a:lnTo>
                    <a:pt x="25" y="429"/>
                  </a:lnTo>
                  <a:lnTo>
                    <a:pt x="41" y="437"/>
                  </a:lnTo>
                  <a:lnTo>
                    <a:pt x="56" y="443"/>
                  </a:lnTo>
                  <a:lnTo>
                    <a:pt x="74" y="446"/>
                  </a:lnTo>
                  <a:lnTo>
                    <a:pt x="92" y="447"/>
                  </a:lnTo>
                  <a:lnTo>
                    <a:pt x="125" y="447"/>
                  </a:lnTo>
                  <a:lnTo>
                    <a:pt x="154" y="447"/>
                  </a:lnTo>
                  <a:lnTo>
                    <a:pt x="179" y="447"/>
                  </a:lnTo>
                  <a:lnTo>
                    <a:pt x="201" y="446"/>
                  </a:lnTo>
                  <a:lnTo>
                    <a:pt x="221" y="446"/>
                  </a:lnTo>
                  <a:lnTo>
                    <a:pt x="242" y="446"/>
                  </a:lnTo>
                  <a:lnTo>
                    <a:pt x="262" y="446"/>
                  </a:lnTo>
                  <a:lnTo>
                    <a:pt x="286" y="446"/>
                  </a:lnTo>
                  <a:lnTo>
                    <a:pt x="311" y="446"/>
                  </a:lnTo>
                  <a:lnTo>
                    <a:pt x="341" y="446"/>
                  </a:lnTo>
                  <a:lnTo>
                    <a:pt x="375" y="446"/>
                  </a:lnTo>
                  <a:lnTo>
                    <a:pt x="418" y="446"/>
                  </a:lnTo>
                  <a:lnTo>
                    <a:pt x="467" y="447"/>
                  </a:lnTo>
                  <a:lnTo>
                    <a:pt x="525" y="447"/>
                  </a:lnTo>
                  <a:lnTo>
                    <a:pt x="593" y="447"/>
                  </a:lnTo>
                  <a:lnTo>
                    <a:pt x="671" y="447"/>
                  </a:lnTo>
                  <a:lnTo>
                    <a:pt x="689" y="446"/>
                  </a:lnTo>
                  <a:lnTo>
                    <a:pt x="706" y="443"/>
                  </a:lnTo>
                  <a:lnTo>
                    <a:pt x="722" y="437"/>
                  </a:lnTo>
                  <a:lnTo>
                    <a:pt x="735" y="429"/>
                  </a:lnTo>
                  <a:lnTo>
                    <a:pt x="746" y="419"/>
                  </a:lnTo>
                  <a:lnTo>
                    <a:pt x="755" y="410"/>
                  </a:lnTo>
                  <a:lnTo>
                    <a:pt x="761" y="397"/>
                  </a:lnTo>
                  <a:lnTo>
                    <a:pt x="762" y="384"/>
                  </a:lnTo>
                  <a:lnTo>
                    <a:pt x="762" y="313"/>
                  </a:lnTo>
                  <a:lnTo>
                    <a:pt x="762" y="256"/>
                  </a:lnTo>
                  <a:lnTo>
                    <a:pt x="762" y="16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87"/>
            <p:cNvSpPr>
              <a:spLocks/>
            </p:cNvSpPr>
            <p:nvPr/>
          </p:nvSpPr>
          <p:spPr bwMode="auto">
            <a:xfrm>
              <a:off x="4405" y="2796"/>
              <a:ext cx="247" cy="146"/>
            </a:xfrm>
            <a:custGeom>
              <a:avLst/>
              <a:gdLst>
                <a:gd name="T0" fmla="*/ 0 w 739"/>
                <a:gd name="T1" fmla="*/ 0 h 439"/>
                <a:gd name="T2" fmla="*/ 0 w 739"/>
                <a:gd name="T3" fmla="*/ 0 h 439"/>
                <a:gd name="T4" fmla="*/ 0 w 739"/>
                <a:gd name="T5" fmla="*/ 0 h 439"/>
                <a:gd name="T6" fmla="*/ 0 w 739"/>
                <a:gd name="T7" fmla="*/ 0 h 439"/>
                <a:gd name="T8" fmla="*/ 0 w 739"/>
                <a:gd name="T9" fmla="*/ 0 h 439"/>
                <a:gd name="T10" fmla="*/ 0 w 739"/>
                <a:gd name="T11" fmla="*/ 0 h 439"/>
                <a:gd name="T12" fmla="*/ 0 w 739"/>
                <a:gd name="T13" fmla="*/ 0 h 439"/>
                <a:gd name="T14" fmla="*/ 0 w 739"/>
                <a:gd name="T15" fmla="*/ 0 h 439"/>
                <a:gd name="T16" fmla="*/ 0 w 739"/>
                <a:gd name="T17" fmla="*/ 0 h 439"/>
                <a:gd name="T18" fmla="*/ 0 w 739"/>
                <a:gd name="T19" fmla="*/ 0 h 439"/>
                <a:gd name="T20" fmla="*/ 0 w 739"/>
                <a:gd name="T21" fmla="*/ 0 h 439"/>
                <a:gd name="T22" fmla="*/ 0 w 739"/>
                <a:gd name="T23" fmla="*/ 0 h 439"/>
                <a:gd name="T24" fmla="*/ 0 w 739"/>
                <a:gd name="T25" fmla="*/ 0 h 439"/>
                <a:gd name="T26" fmla="*/ 0 w 739"/>
                <a:gd name="T27" fmla="*/ 0 h 439"/>
                <a:gd name="T28" fmla="*/ 0 w 739"/>
                <a:gd name="T29" fmla="*/ 0 h 439"/>
                <a:gd name="T30" fmla="*/ 0 w 739"/>
                <a:gd name="T31" fmla="*/ 0 h 439"/>
                <a:gd name="T32" fmla="*/ 0 w 739"/>
                <a:gd name="T33" fmla="*/ 0 h 439"/>
                <a:gd name="T34" fmla="*/ 0 w 739"/>
                <a:gd name="T35" fmla="*/ 0 h 439"/>
                <a:gd name="T36" fmla="*/ 0 w 739"/>
                <a:gd name="T37" fmla="*/ 0 h 439"/>
                <a:gd name="T38" fmla="*/ 0 w 739"/>
                <a:gd name="T39" fmla="*/ 0 h 439"/>
                <a:gd name="T40" fmla="*/ 0 w 739"/>
                <a:gd name="T41" fmla="*/ 0 h 439"/>
                <a:gd name="T42" fmla="*/ 0 w 739"/>
                <a:gd name="T43" fmla="*/ 0 h 439"/>
                <a:gd name="T44" fmla="*/ 0 w 739"/>
                <a:gd name="T45" fmla="*/ 0 h 439"/>
                <a:gd name="T46" fmla="*/ 0 w 739"/>
                <a:gd name="T47" fmla="*/ 0 h 439"/>
                <a:gd name="T48" fmla="*/ 0 w 739"/>
                <a:gd name="T49" fmla="*/ 0 h 439"/>
                <a:gd name="T50" fmla="*/ 0 w 739"/>
                <a:gd name="T51" fmla="*/ 0 h 439"/>
                <a:gd name="T52" fmla="*/ 0 w 739"/>
                <a:gd name="T53" fmla="*/ 0 h 439"/>
                <a:gd name="T54" fmla="*/ 0 w 739"/>
                <a:gd name="T55" fmla="*/ 0 h 439"/>
                <a:gd name="T56" fmla="*/ 0 w 739"/>
                <a:gd name="T57" fmla="*/ 0 h 439"/>
                <a:gd name="T58" fmla="*/ 0 w 739"/>
                <a:gd name="T59" fmla="*/ 0 h 439"/>
                <a:gd name="T60" fmla="*/ 0 w 739"/>
                <a:gd name="T61" fmla="*/ 0 h 439"/>
                <a:gd name="T62" fmla="*/ 0 w 739"/>
                <a:gd name="T63" fmla="*/ 0 h 439"/>
                <a:gd name="T64" fmla="*/ 0 w 739"/>
                <a:gd name="T65" fmla="*/ 0 h 439"/>
                <a:gd name="T66" fmla="*/ 0 w 739"/>
                <a:gd name="T67" fmla="*/ 0 h 439"/>
                <a:gd name="T68" fmla="*/ 0 w 739"/>
                <a:gd name="T69" fmla="*/ 0 h 439"/>
                <a:gd name="T70" fmla="*/ 0 w 739"/>
                <a:gd name="T71" fmla="*/ 0 h 439"/>
                <a:gd name="T72" fmla="*/ 0 w 739"/>
                <a:gd name="T73" fmla="*/ 0 h 439"/>
                <a:gd name="T74" fmla="*/ 0 w 739"/>
                <a:gd name="T75" fmla="*/ 0 h 439"/>
                <a:gd name="T76" fmla="*/ 0 w 739"/>
                <a:gd name="T77" fmla="*/ 0 h 439"/>
                <a:gd name="T78" fmla="*/ 0 w 739"/>
                <a:gd name="T79" fmla="*/ 0 h 439"/>
                <a:gd name="T80" fmla="*/ 0 w 739"/>
                <a:gd name="T81" fmla="*/ 0 h 439"/>
                <a:gd name="T82" fmla="*/ 0 w 739"/>
                <a:gd name="T83" fmla="*/ 0 h 439"/>
                <a:gd name="T84" fmla="*/ 0 w 739"/>
                <a:gd name="T85" fmla="*/ 0 h 439"/>
                <a:gd name="T86" fmla="*/ 0 w 739"/>
                <a:gd name="T87" fmla="*/ 0 h 439"/>
                <a:gd name="T88" fmla="*/ 0 w 739"/>
                <a:gd name="T89" fmla="*/ 0 h 439"/>
                <a:gd name="T90" fmla="*/ 0 w 739"/>
                <a:gd name="T91" fmla="*/ 0 h 439"/>
                <a:gd name="T92" fmla="*/ 0 w 739"/>
                <a:gd name="T93" fmla="*/ 0 h 439"/>
                <a:gd name="T94" fmla="*/ 0 w 739"/>
                <a:gd name="T95" fmla="*/ 0 h 439"/>
                <a:gd name="T96" fmla="*/ 0 w 739"/>
                <a:gd name="T97" fmla="*/ 0 h 439"/>
                <a:gd name="T98" fmla="*/ 0 w 739"/>
                <a:gd name="T99" fmla="*/ 0 h 439"/>
                <a:gd name="T100" fmla="*/ 0 w 739"/>
                <a:gd name="T101" fmla="*/ 0 h 439"/>
                <a:gd name="T102" fmla="*/ 0 w 739"/>
                <a:gd name="T103" fmla="*/ 0 h 439"/>
                <a:gd name="T104" fmla="*/ 0 w 739"/>
                <a:gd name="T105" fmla="*/ 0 h 439"/>
                <a:gd name="T106" fmla="*/ 0 w 739"/>
                <a:gd name="T107" fmla="*/ 0 h 439"/>
                <a:gd name="T108" fmla="*/ 0 w 739"/>
                <a:gd name="T109" fmla="*/ 0 h 439"/>
                <a:gd name="T110" fmla="*/ 0 w 739"/>
                <a:gd name="T111" fmla="*/ 0 h 439"/>
                <a:gd name="T112" fmla="*/ 0 w 739"/>
                <a:gd name="T113" fmla="*/ 0 h 439"/>
                <a:gd name="T114" fmla="*/ 0 w 739"/>
                <a:gd name="T115" fmla="*/ 0 h 439"/>
                <a:gd name="T116" fmla="*/ 0 w 739"/>
                <a:gd name="T117" fmla="*/ 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39"/>
                <a:gd name="T178" fmla="*/ 0 h 439"/>
                <a:gd name="T179" fmla="*/ 739 w 739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39" h="439">
                  <a:moveTo>
                    <a:pt x="738" y="0"/>
                  </a:moveTo>
                  <a:lnTo>
                    <a:pt x="695" y="0"/>
                  </a:lnTo>
                  <a:lnTo>
                    <a:pt x="660" y="0"/>
                  </a:lnTo>
                  <a:lnTo>
                    <a:pt x="628" y="0"/>
                  </a:lnTo>
                  <a:lnTo>
                    <a:pt x="600" y="0"/>
                  </a:lnTo>
                  <a:lnTo>
                    <a:pt x="574" y="0"/>
                  </a:lnTo>
                  <a:lnTo>
                    <a:pt x="548" y="0"/>
                  </a:lnTo>
                  <a:lnTo>
                    <a:pt x="522" y="0"/>
                  </a:lnTo>
                  <a:lnTo>
                    <a:pt x="493" y="0"/>
                  </a:lnTo>
                  <a:lnTo>
                    <a:pt x="461" y="0"/>
                  </a:lnTo>
                  <a:lnTo>
                    <a:pt x="422" y="0"/>
                  </a:lnTo>
                  <a:lnTo>
                    <a:pt x="376" y="0"/>
                  </a:lnTo>
                  <a:lnTo>
                    <a:pt x="324" y="0"/>
                  </a:lnTo>
                  <a:lnTo>
                    <a:pt x="260" y="0"/>
                  </a:lnTo>
                  <a:lnTo>
                    <a:pt x="187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1" y="71"/>
                  </a:lnTo>
                  <a:lnTo>
                    <a:pt x="1" y="127"/>
                  </a:lnTo>
                  <a:lnTo>
                    <a:pt x="1" y="212"/>
                  </a:lnTo>
                  <a:lnTo>
                    <a:pt x="0" y="376"/>
                  </a:lnTo>
                  <a:lnTo>
                    <a:pt x="1" y="390"/>
                  </a:lnTo>
                  <a:lnTo>
                    <a:pt x="6" y="402"/>
                  </a:lnTo>
                  <a:lnTo>
                    <a:pt x="14" y="412"/>
                  </a:lnTo>
                  <a:lnTo>
                    <a:pt x="25" y="422"/>
                  </a:lnTo>
                  <a:lnTo>
                    <a:pt x="39" y="429"/>
                  </a:lnTo>
                  <a:lnTo>
                    <a:pt x="54" y="434"/>
                  </a:lnTo>
                  <a:lnTo>
                    <a:pt x="72" y="438"/>
                  </a:lnTo>
                  <a:lnTo>
                    <a:pt x="90" y="439"/>
                  </a:lnTo>
                  <a:lnTo>
                    <a:pt x="123" y="439"/>
                  </a:lnTo>
                  <a:lnTo>
                    <a:pt x="149" y="439"/>
                  </a:lnTo>
                  <a:lnTo>
                    <a:pt x="175" y="438"/>
                  </a:lnTo>
                  <a:lnTo>
                    <a:pt x="196" y="438"/>
                  </a:lnTo>
                  <a:lnTo>
                    <a:pt x="216" y="438"/>
                  </a:lnTo>
                  <a:lnTo>
                    <a:pt x="236" y="438"/>
                  </a:lnTo>
                  <a:lnTo>
                    <a:pt x="255" y="438"/>
                  </a:lnTo>
                  <a:lnTo>
                    <a:pt x="278" y="438"/>
                  </a:lnTo>
                  <a:lnTo>
                    <a:pt x="303" y="438"/>
                  </a:lnTo>
                  <a:lnTo>
                    <a:pt x="332" y="438"/>
                  </a:lnTo>
                  <a:lnTo>
                    <a:pt x="364" y="438"/>
                  </a:lnTo>
                  <a:lnTo>
                    <a:pt x="406" y="438"/>
                  </a:lnTo>
                  <a:lnTo>
                    <a:pt x="453" y="438"/>
                  </a:lnTo>
                  <a:lnTo>
                    <a:pt x="509" y="438"/>
                  </a:lnTo>
                  <a:lnTo>
                    <a:pt x="575" y="439"/>
                  </a:lnTo>
                  <a:lnTo>
                    <a:pt x="650" y="439"/>
                  </a:lnTo>
                  <a:lnTo>
                    <a:pt x="669" y="438"/>
                  </a:lnTo>
                  <a:lnTo>
                    <a:pt x="684" y="434"/>
                  </a:lnTo>
                  <a:lnTo>
                    <a:pt x="701" y="429"/>
                  </a:lnTo>
                  <a:lnTo>
                    <a:pt x="712" y="422"/>
                  </a:lnTo>
                  <a:lnTo>
                    <a:pt x="723" y="412"/>
                  </a:lnTo>
                  <a:lnTo>
                    <a:pt x="731" y="402"/>
                  </a:lnTo>
                  <a:lnTo>
                    <a:pt x="736" y="390"/>
                  </a:lnTo>
                  <a:lnTo>
                    <a:pt x="738" y="376"/>
                  </a:lnTo>
                  <a:lnTo>
                    <a:pt x="739" y="307"/>
                  </a:lnTo>
                  <a:lnTo>
                    <a:pt x="739" y="251"/>
                  </a:lnTo>
                  <a:lnTo>
                    <a:pt x="739" y="1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88"/>
            <p:cNvSpPr>
              <a:spLocks/>
            </p:cNvSpPr>
            <p:nvPr/>
          </p:nvSpPr>
          <p:spPr bwMode="auto">
            <a:xfrm>
              <a:off x="4409" y="2796"/>
              <a:ext cx="238" cy="144"/>
            </a:xfrm>
            <a:custGeom>
              <a:avLst/>
              <a:gdLst>
                <a:gd name="T0" fmla="*/ 0 w 715"/>
                <a:gd name="T1" fmla="*/ 0 h 432"/>
                <a:gd name="T2" fmla="*/ 0 w 715"/>
                <a:gd name="T3" fmla="*/ 0 h 432"/>
                <a:gd name="T4" fmla="*/ 0 w 715"/>
                <a:gd name="T5" fmla="*/ 0 h 432"/>
                <a:gd name="T6" fmla="*/ 0 w 715"/>
                <a:gd name="T7" fmla="*/ 0 h 432"/>
                <a:gd name="T8" fmla="*/ 0 w 715"/>
                <a:gd name="T9" fmla="*/ 0 h 432"/>
                <a:gd name="T10" fmla="*/ 0 w 715"/>
                <a:gd name="T11" fmla="*/ 0 h 432"/>
                <a:gd name="T12" fmla="*/ 0 w 715"/>
                <a:gd name="T13" fmla="*/ 0 h 432"/>
                <a:gd name="T14" fmla="*/ 0 w 715"/>
                <a:gd name="T15" fmla="*/ 0 h 432"/>
                <a:gd name="T16" fmla="*/ 0 w 715"/>
                <a:gd name="T17" fmla="*/ 0 h 432"/>
                <a:gd name="T18" fmla="*/ 0 w 715"/>
                <a:gd name="T19" fmla="*/ 0 h 432"/>
                <a:gd name="T20" fmla="*/ 0 w 715"/>
                <a:gd name="T21" fmla="*/ 0 h 432"/>
                <a:gd name="T22" fmla="*/ 0 w 715"/>
                <a:gd name="T23" fmla="*/ 0 h 432"/>
                <a:gd name="T24" fmla="*/ 0 w 715"/>
                <a:gd name="T25" fmla="*/ 0 h 432"/>
                <a:gd name="T26" fmla="*/ 0 w 715"/>
                <a:gd name="T27" fmla="*/ 0 h 432"/>
                <a:gd name="T28" fmla="*/ 0 w 715"/>
                <a:gd name="T29" fmla="*/ 0 h 432"/>
                <a:gd name="T30" fmla="*/ 0 w 715"/>
                <a:gd name="T31" fmla="*/ 0 h 432"/>
                <a:gd name="T32" fmla="*/ 0 w 715"/>
                <a:gd name="T33" fmla="*/ 0 h 432"/>
                <a:gd name="T34" fmla="*/ 0 w 715"/>
                <a:gd name="T35" fmla="*/ 0 h 432"/>
                <a:gd name="T36" fmla="*/ 0 w 715"/>
                <a:gd name="T37" fmla="*/ 0 h 432"/>
                <a:gd name="T38" fmla="*/ 0 w 715"/>
                <a:gd name="T39" fmla="*/ 0 h 432"/>
                <a:gd name="T40" fmla="*/ 0 w 715"/>
                <a:gd name="T41" fmla="*/ 0 h 432"/>
                <a:gd name="T42" fmla="*/ 0 w 715"/>
                <a:gd name="T43" fmla="*/ 0 h 432"/>
                <a:gd name="T44" fmla="*/ 0 w 715"/>
                <a:gd name="T45" fmla="*/ 0 h 432"/>
                <a:gd name="T46" fmla="*/ 0 w 715"/>
                <a:gd name="T47" fmla="*/ 0 h 432"/>
                <a:gd name="T48" fmla="*/ 0 w 715"/>
                <a:gd name="T49" fmla="*/ 0 h 432"/>
                <a:gd name="T50" fmla="*/ 0 w 715"/>
                <a:gd name="T51" fmla="*/ 0 h 432"/>
                <a:gd name="T52" fmla="*/ 0 w 715"/>
                <a:gd name="T53" fmla="*/ 0 h 432"/>
                <a:gd name="T54" fmla="*/ 0 w 715"/>
                <a:gd name="T55" fmla="*/ 0 h 432"/>
                <a:gd name="T56" fmla="*/ 0 w 715"/>
                <a:gd name="T57" fmla="*/ 0 h 432"/>
                <a:gd name="T58" fmla="*/ 0 w 715"/>
                <a:gd name="T59" fmla="*/ 0 h 432"/>
                <a:gd name="T60" fmla="*/ 0 w 715"/>
                <a:gd name="T61" fmla="*/ 0 h 432"/>
                <a:gd name="T62" fmla="*/ 0 w 715"/>
                <a:gd name="T63" fmla="*/ 0 h 432"/>
                <a:gd name="T64" fmla="*/ 0 w 715"/>
                <a:gd name="T65" fmla="*/ 0 h 432"/>
                <a:gd name="T66" fmla="*/ 0 w 715"/>
                <a:gd name="T67" fmla="*/ 0 h 432"/>
                <a:gd name="T68" fmla="*/ 0 w 715"/>
                <a:gd name="T69" fmla="*/ 0 h 432"/>
                <a:gd name="T70" fmla="*/ 0 w 715"/>
                <a:gd name="T71" fmla="*/ 0 h 432"/>
                <a:gd name="T72" fmla="*/ 0 w 715"/>
                <a:gd name="T73" fmla="*/ 0 h 432"/>
                <a:gd name="T74" fmla="*/ 0 w 715"/>
                <a:gd name="T75" fmla="*/ 0 h 432"/>
                <a:gd name="T76" fmla="*/ 0 w 715"/>
                <a:gd name="T77" fmla="*/ 0 h 432"/>
                <a:gd name="T78" fmla="*/ 0 w 715"/>
                <a:gd name="T79" fmla="*/ 0 h 432"/>
                <a:gd name="T80" fmla="*/ 0 w 715"/>
                <a:gd name="T81" fmla="*/ 0 h 432"/>
                <a:gd name="T82" fmla="*/ 0 w 715"/>
                <a:gd name="T83" fmla="*/ 0 h 432"/>
                <a:gd name="T84" fmla="*/ 0 w 715"/>
                <a:gd name="T85" fmla="*/ 0 h 432"/>
                <a:gd name="T86" fmla="*/ 0 w 715"/>
                <a:gd name="T87" fmla="*/ 0 h 432"/>
                <a:gd name="T88" fmla="*/ 0 w 715"/>
                <a:gd name="T89" fmla="*/ 0 h 432"/>
                <a:gd name="T90" fmla="*/ 0 w 715"/>
                <a:gd name="T91" fmla="*/ 0 h 432"/>
                <a:gd name="T92" fmla="*/ 0 w 715"/>
                <a:gd name="T93" fmla="*/ 0 h 432"/>
                <a:gd name="T94" fmla="*/ 0 w 715"/>
                <a:gd name="T95" fmla="*/ 0 h 432"/>
                <a:gd name="T96" fmla="*/ 0 w 715"/>
                <a:gd name="T97" fmla="*/ 0 h 432"/>
                <a:gd name="T98" fmla="*/ 0 w 715"/>
                <a:gd name="T99" fmla="*/ 0 h 432"/>
                <a:gd name="T100" fmla="*/ 0 w 715"/>
                <a:gd name="T101" fmla="*/ 0 h 432"/>
                <a:gd name="T102" fmla="*/ 0 w 715"/>
                <a:gd name="T103" fmla="*/ 0 h 432"/>
                <a:gd name="T104" fmla="*/ 0 w 715"/>
                <a:gd name="T105" fmla="*/ 0 h 432"/>
                <a:gd name="T106" fmla="*/ 0 w 715"/>
                <a:gd name="T107" fmla="*/ 0 h 432"/>
                <a:gd name="T108" fmla="*/ 0 w 715"/>
                <a:gd name="T109" fmla="*/ 0 h 432"/>
                <a:gd name="T110" fmla="*/ 0 w 715"/>
                <a:gd name="T111" fmla="*/ 0 h 432"/>
                <a:gd name="T112" fmla="*/ 0 w 715"/>
                <a:gd name="T113" fmla="*/ 0 h 432"/>
                <a:gd name="T114" fmla="*/ 0 w 715"/>
                <a:gd name="T115" fmla="*/ 0 h 4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5"/>
                <a:gd name="T175" fmla="*/ 0 h 432"/>
                <a:gd name="T176" fmla="*/ 715 w 715"/>
                <a:gd name="T177" fmla="*/ 432 h 4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5" h="432">
                  <a:moveTo>
                    <a:pt x="715" y="0"/>
                  </a:moveTo>
                  <a:lnTo>
                    <a:pt x="676" y="0"/>
                  </a:lnTo>
                  <a:lnTo>
                    <a:pt x="639" y="0"/>
                  </a:lnTo>
                  <a:lnTo>
                    <a:pt x="609" y="0"/>
                  </a:lnTo>
                  <a:lnTo>
                    <a:pt x="583" y="0"/>
                  </a:lnTo>
                  <a:lnTo>
                    <a:pt x="557" y="0"/>
                  </a:lnTo>
                  <a:lnTo>
                    <a:pt x="533" y="0"/>
                  </a:lnTo>
                  <a:lnTo>
                    <a:pt x="506" y="0"/>
                  </a:lnTo>
                  <a:lnTo>
                    <a:pt x="478" y="0"/>
                  </a:lnTo>
                  <a:lnTo>
                    <a:pt x="446" y="0"/>
                  </a:lnTo>
                  <a:lnTo>
                    <a:pt x="408" y="0"/>
                  </a:lnTo>
                  <a:lnTo>
                    <a:pt x="364" y="0"/>
                  </a:lnTo>
                  <a:lnTo>
                    <a:pt x="313" y="0"/>
                  </a:lnTo>
                  <a:lnTo>
                    <a:pt x="252" y="0"/>
                  </a:lnTo>
                  <a:lnTo>
                    <a:pt x="180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1" y="70"/>
                  </a:lnTo>
                  <a:lnTo>
                    <a:pt x="1" y="124"/>
                  </a:lnTo>
                  <a:lnTo>
                    <a:pt x="1" y="208"/>
                  </a:lnTo>
                  <a:lnTo>
                    <a:pt x="0" y="371"/>
                  </a:lnTo>
                  <a:lnTo>
                    <a:pt x="1" y="383"/>
                  </a:lnTo>
                  <a:lnTo>
                    <a:pt x="7" y="395"/>
                  </a:lnTo>
                  <a:lnTo>
                    <a:pt x="14" y="405"/>
                  </a:lnTo>
                  <a:lnTo>
                    <a:pt x="24" y="413"/>
                  </a:lnTo>
                  <a:lnTo>
                    <a:pt x="38" y="422"/>
                  </a:lnTo>
                  <a:lnTo>
                    <a:pt x="52" y="427"/>
                  </a:lnTo>
                  <a:lnTo>
                    <a:pt x="70" y="431"/>
                  </a:lnTo>
                  <a:lnTo>
                    <a:pt x="87" y="432"/>
                  </a:lnTo>
                  <a:lnTo>
                    <a:pt x="118" y="432"/>
                  </a:lnTo>
                  <a:lnTo>
                    <a:pt x="145" y="432"/>
                  </a:lnTo>
                  <a:lnTo>
                    <a:pt x="167" y="431"/>
                  </a:lnTo>
                  <a:lnTo>
                    <a:pt x="188" y="431"/>
                  </a:lnTo>
                  <a:lnTo>
                    <a:pt x="208" y="431"/>
                  </a:lnTo>
                  <a:lnTo>
                    <a:pt x="227" y="431"/>
                  </a:lnTo>
                  <a:lnTo>
                    <a:pt x="247" y="431"/>
                  </a:lnTo>
                  <a:lnTo>
                    <a:pt x="268" y="431"/>
                  </a:lnTo>
                  <a:lnTo>
                    <a:pt x="293" y="431"/>
                  </a:lnTo>
                  <a:lnTo>
                    <a:pt x="321" y="431"/>
                  </a:lnTo>
                  <a:lnTo>
                    <a:pt x="353" y="431"/>
                  </a:lnTo>
                  <a:lnTo>
                    <a:pt x="392" y="431"/>
                  </a:lnTo>
                  <a:lnTo>
                    <a:pt x="439" y="431"/>
                  </a:lnTo>
                  <a:lnTo>
                    <a:pt x="493" y="431"/>
                  </a:lnTo>
                  <a:lnTo>
                    <a:pt x="556" y="432"/>
                  </a:lnTo>
                  <a:lnTo>
                    <a:pt x="630" y="432"/>
                  </a:lnTo>
                  <a:lnTo>
                    <a:pt x="647" y="431"/>
                  </a:lnTo>
                  <a:lnTo>
                    <a:pt x="664" y="427"/>
                  </a:lnTo>
                  <a:lnTo>
                    <a:pt x="679" y="422"/>
                  </a:lnTo>
                  <a:lnTo>
                    <a:pt x="691" y="413"/>
                  </a:lnTo>
                  <a:lnTo>
                    <a:pt x="701" y="405"/>
                  </a:lnTo>
                  <a:lnTo>
                    <a:pt x="710" y="395"/>
                  </a:lnTo>
                  <a:lnTo>
                    <a:pt x="714" y="383"/>
                  </a:lnTo>
                  <a:lnTo>
                    <a:pt x="715" y="371"/>
                  </a:lnTo>
                  <a:lnTo>
                    <a:pt x="715" y="302"/>
                  </a:lnTo>
                  <a:lnTo>
                    <a:pt x="715" y="248"/>
                  </a:lnTo>
                  <a:lnTo>
                    <a:pt x="715" y="16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89"/>
            <p:cNvSpPr>
              <a:spLocks/>
            </p:cNvSpPr>
            <p:nvPr/>
          </p:nvSpPr>
          <p:spPr bwMode="auto">
            <a:xfrm>
              <a:off x="4412" y="2796"/>
              <a:ext cx="232" cy="141"/>
            </a:xfrm>
            <a:custGeom>
              <a:avLst/>
              <a:gdLst>
                <a:gd name="T0" fmla="*/ 0 w 695"/>
                <a:gd name="T1" fmla="*/ 0 h 423"/>
                <a:gd name="T2" fmla="*/ 0 w 695"/>
                <a:gd name="T3" fmla="*/ 0 h 423"/>
                <a:gd name="T4" fmla="*/ 0 w 695"/>
                <a:gd name="T5" fmla="*/ 0 h 423"/>
                <a:gd name="T6" fmla="*/ 0 w 695"/>
                <a:gd name="T7" fmla="*/ 0 h 423"/>
                <a:gd name="T8" fmla="*/ 0 w 695"/>
                <a:gd name="T9" fmla="*/ 0 h 423"/>
                <a:gd name="T10" fmla="*/ 0 w 695"/>
                <a:gd name="T11" fmla="*/ 0 h 423"/>
                <a:gd name="T12" fmla="*/ 0 w 695"/>
                <a:gd name="T13" fmla="*/ 0 h 423"/>
                <a:gd name="T14" fmla="*/ 0 w 695"/>
                <a:gd name="T15" fmla="*/ 0 h 423"/>
                <a:gd name="T16" fmla="*/ 0 w 695"/>
                <a:gd name="T17" fmla="*/ 0 h 423"/>
                <a:gd name="T18" fmla="*/ 0 w 695"/>
                <a:gd name="T19" fmla="*/ 0 h 423"/>
                <a:gd name="T20" fmla="*/ 0 w 695"/>
                <a:gd name="T21" fmla="*/ 0 h 423"/>
                <a:gd name="T22" fmla="*/ 0 w 695"/>
                <a:gd name="T23" fmla="*/ 0 h 423"/>
                <a:gd name="T24" fmla="*/ 0 w 695"/>
                <a:gd name="T25" fmla="*/ 0 h 423"/>
                <a:gd name="T26" fmla="*/ 0 w 695"/>
                <a:gd name="T27" fmla="*/ 0 h 423"/>
                <a:gd name="T28" fmla="*/ 0 w 695"/>
                <a:gd name="T29" fmla="*/ 0 h 423"/>
                <a:gd name="T30" fmla="*/ 0 w 695"/>
                <a:gd name="T31" fmla="*/ 0 h 423"/>
                <a:gd name="T32" fmla="*/ 0 w 695"/>
                <a:gd name="T33" fmla="*/ 0 h 423"/>
                <a:gd name="T34" fmla="*/ 0 w 695"/>
                <a:gd name="T35" fmla="*/ 0 h 423"/>
                <a:gd name="T36" fmla="*/ 0 w 695"/>
                <a:gd name="T37" fmla="*/ 0 h 423"/>
                <a:gd name="T38" fmla="*/ 0 w 695"/>
                <a:gd name="T39" fmla="*/ 0 h 423"/>
                <a:gd name="T40" fmla="*/ 0 w 695"/>
                <a:gd name="T41" fmla="*/ 0 h 423"/>
                <a:gd name="T42" fmla="*/ 0 w 695"/>
                <a:gd name="T43" fmla="*/ 0 h 423"/>
                <a:gd name="T44" fmla="*/ 0 w 695"/>
                <a:gd name="T45" fmla="*/ 0 h 423"/>
                <a:gd name="T46" fmla="*/ 0 w 695"/>
                <a:gd name="T47" fmla="*/ 0 h 423"/>
                <a:gd name="T48" fmla="*/ 0 w 695"/>
                <a:gd name="T49" fmla="*/ 0 h 423"/>
                <a:gd name="T50" fmla="*/ 0 w 695"/>
                <a:gd name="T51" fmla="*/ 0 h 423"/>
                <a:gd name="T52" fmla="*/ 0 w 695"/>
                <a:gd name="T53" fmla="*/ 0 h 423"/>
                <a:gd name="T54" fmla="*/ 0 w 695"/>
                <a:gd name="T55" fmla="*/ 0 h 423"/>
                <a:gd name="T56" fmla="*/ 0 w 695"/>
                <a:gd name="T57" fmla="*/ 0 h 423"/>
                <a:gd name="T58" fmla="*/ 0 w 695"/>
                <a:gd name="T59" fmla="*/ 0 h 423"/>
                <a:gd name="T60" fmla="*/ 0 w 695"/>
                <a:gd name="T61" fmla="*/ 0 h 423"/>
                <a:gd name="T62" fmla="*/ 0 w 695"/>
                <a:gd name="T63" fmla="*/ 0 h 423"/>
                <a:gd name="T64" fmla="*/ 0 w 695"/>
                <a:gd name="T65" fmla="*/ 0 h 423"/>
                <a:gd name="T66" fmla="*/ 0 w 695"/>
                <a:gd name="T67" fmla="*/ 0 h 423"/>
                <a:gd name="T68" fmla="*/ 0 w 695"/>
                <a:gd name="T69" fmla="*/ 0 h 423"/>
                <a:gd name="T70" fmla="*/ 0 w 695"/>
                <a:gd name="T71" fmla="*/ 0 h 423"/>
                <a:gd name="T72" fmla="*/ 0 w 695"/>
                <a:gd name="T73" fmla="*/ 0 h 423"/>
                <a:gd name="T74" fmla="*/ 0 w 695"/>
                <a:gd name="T75" fmla="*/ 0 h 423"/>
                <a:gd name="T76" fmla="*/ 0 w 695"/>
                <a:gd name="T77" fmla="*/ 0 h 423"/>
                <a:gd name="T78" fmla="*/ 0 w 695"/>
                <a:gd name="T79" fmla="*/ 0 h 423"/>
                <a:gd name="T80" fmla="*/ 0 w 695"/>
                <a:gd name="T81" fmla="*/ 0 h 423"/>
                <a:gd name="T82" fmla="*/ 0 w 695"/>
                <a:gd name="T83" fmla="*/ 0 h 423"/>
                <a:gd name="T84" fmla="*/ 0 w 695"/>
                <a:gd name="T85" fmla="*/ 0 h 423"/>
                <a:gd name="T86" fmla="*/ 0 w 695"/>
                <a:gd name="T87" fmla="*/ 0 h 423"/>
                <a:gd name="T88" fmla="*/ 0 w 695"/>
                <a:gd name="T89" fmla="*/ 0 h 423"/>
                <a:gd name="T90" fmla="*/ 0 w 695"/>
                <a:gd name="T91" fmla="*/ 0 h 423"/>
                <a:gd name="T92" fmla="*/ 0 w 695"/>
                <a:gd name="T93" fmla="*/ 0 h 423"/>
                <a:gd name="T94" fmla="*/ 0 w 695"/>
                <a:gd name="T95" fmla="*/ 0 h 423"/>
                <a:gd name="T96" fmla="*/ 0 w 695"/>
                <a:gd name="T97" fmla="*/ 0 h 423"/>
                <a:gd name="T98" fmla="*/ 0 w 695"/>
                <a:gd name="T99" fmla="*/ 0 h 423"/>
                <a:gd name="T100" fmla="*/ 0 w 695"/>
                <a:gd name="T101" fmla="*/ 0 h 423"/>
                <a:gd name="T102" fmla="*/ 0 w 695"/>
                <a:gd name="T103" fmla="*/ 0 h 423"/>
                <a:gd name="T104" fmla="*/ 0 w 695"/>
                <a:gd name="T105" fmla="*/ 0 h 423"/>
                <a:gd name="T106" fmla="*/ 0 w 695"/>
                <a:gd name="T107" fmla="*/ 0 h 423"/>
                <a:gd name="T108" fmla="*/ 0 w 695"/>
                <a:gd name="T109" fmla="*/ 0 h 423"/>
                <a:gd name="T110" fmla="*/ 0 w 695"/>
                <a:gd name="T111" fmla="*/ 0 h 423"/>
                <a:gd name="T112" fmla="*/ 0 w 695"/>
                <a:gd name="T113" fmla="*/ 0 h 423"/>
                <a:gd name="T114" fmla="*/ 0 w 695"/>
                <a:gd name="T115" fmla="*/ 0 h 423"/>
                <a:gd name="T116" fmla="*/ 0 w 695"/>
                <a:gd name="T117" fmla="*/ 0 h 42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5"/>
                <a:gd name="T178" fmla="*/ 0 h 423"/>
                <a:gd name="T179" fmla="*/ 695 w 695"/>
                <a:gd name="T180" fmla="*/ 423 h 42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5" h="423">
                  <a:moveTo>
                    <a:pt x="694" y="0"/>
                  </a:moveTo>
                  <a:lnTo>
                    <a:pt x="654" y="0"/>
                  </a:lnTo>
                  <a:lnTo>
                    <a:pt x="620" y="0"/>
                  </a:lnTo>
                  <a:lnTo>
                    <a:pt x="591" y="0"/>
                  </a:lnTo>
                  <a:lnTo>
                    <a:pt x="565" y="0"/>
                  </a:lnTo>
                  <a:lnTo>
                    <a:pt x="542" y="0"/>
                  </a:lnTo>
                  <a:lnTo>
                    <a:pt x="516" y="0"/>
                  </a:lnTo>
                  <a:lnTo>
                    <a:pt x="491" y="0"/>
                  </a:lnTo>
                  <a:lnTo>
                    <a:pt x="464" y="0"/>
                  </a:lnTo>
                  <a:lnTo>
                    <a:pt x="432" y="0"/>
                  </a:lnTo>
                  <a:lnTo>
                    <a:pt x="396" y="0"/>
                  </a:lnTo>
                  <a:lnTo>
                    <a:pt x="354" y="0"/>
                  </a:lnTo>
                  <a:lnTo>
                    <a:pt x="304" y="0"/>
                  </a:lnTo>
                  <a:lnTo>
                    <a:pt x="245" y="0"/>
                  </a:lnTo>
                  <a:lnTo>
                    <a:pt x="176" y="0"/>
                  </a:lnTo>
                  <a:lnTo>
                    <a:pt x="94" y="0"/>
                  </a:lnTo>
                  <a:lnTo>
                    <a:pt x="0" y="0"/>
                  </a:lnTo>
                  <a:lnTo>
                    <a:pt x="2" y="69"/>
                  </a:lnTo>
                  <a:lnTo>
                    <a:pt x="2" y="122"/>
                  </a:lnTo>
                  <a:lnTo>
                    <a:pt x="2" y="205"/>
                  </a:lnTo>
                  <a:lnTo>
                    <a:pt x="0" y="363"/>
                  </a:lnTo>
                  <a:lnTo>
                    <a:pt x="2" y="375"/>
                  </a:lnTo>
                  <a:lnTo>
                    <a:pt x="7" y="386"/>
                  </a:lnTo>
                  <a:lnTo>
                    <a:pt x="14" y="396"/>
                  </a:lnTo>
                  <a:lnTo>
                    <a:pt x="25" y="404"/>
                  </a:lnTo>
                  <a:lnTo>
                    <a:pt x="38" y="412"/>
                  </a:lnTo>
                  <a:lnTo>
                    <a:pt x="52" y="417"/>
                  </a:lnTo>
                  <a:lnTo>
                    <a:pt x="67" y="422"/>
                  </a:lnTo>
                  <a:lnTo>
                    <a:pt x="85" y="423"/>
                  </a:lnTo>
                  <a:lnTo>
                    <a:pt x="115" y="423"/>
                  </a:lnTo>
                  <a:lnTo>
                    <a:pt x="142" y="423"/>
                  </a:lnTo>
                  <a:lnTo>
                    <a:pt x="164" y="423"/>
                  </a:lnTo>
                  <a:lnTo>
                    <a:pt x="184" y="422"/>
                  </a:lnTo>
                  <a:lnTo>
                    <a:pt x="204" y="422"/>
                  </a:lnTo>
                  <a:lnTo>
                    <a:pt x="223" y="422"/>
                  </a:lnTo>
                  <a:lnTo>
                    <a:pt x="240" y="422"/>
                  </a:lnTo>
                  <a:lnTo>
                    <a:pt x="262" y="422"/>
                  </a:lnTo>
                  <a:lnTo>
                    <a:pt x="286" y="422"/>
                  </a:lnTo>
                  <a:lnTo>
                    <a:pt x="312" y="422"/>
                  </a:lnTo>
                  <a:lnTo>
                    <a:pt x="345" y="422"/>
                  </a:lnTo>
                  <a:lnTo>
                    <a:pt x="382" y="422"/>
                  </a:lnTo>
                  <a:lnTo>
                    <a:pt x="427" y="423"/>
                  </a:lnTo>
                  <a:lnTo>
                    <a:pt x="479" y="423"/>
                  </a:lnTo>
                  <a:lnTo>
                    <a:pt x="542" y="423"/>
                  </a:lnTo>
                  <a:lnTo>
                    <a:pt x="612" y="423"/>
                  </a:lnTo>
                  <a:lnTo>
                    <a:pt x="629" y="422"/>
                  </a:lnTo>
                  <a:lnTo>
                    <a:pt x="643" y="417"/>
                  </a:lnTo>
                  <a:lnTo>
                    <a:pt x="659" y="412"/>
                  </a:lnTo>
                  <a:lnTo>
                    <a:pt x="670" y="404"/>
                  </a:lnTo>
                  <a:lnTo>
                    <a:pt x="681" y="396"/>
                  </a:lnTo>
                  <a:lnTo>
                    <a:pt x="688" y="386"/>
                  </a:lnTo>
                  <a:lnTo>
                    <a:pt x="693" y="375"/>
                  </a:lnTo>
                  <a:lnTo>
                    <a:pt x="694" y="363"/>
                  </a:lnTo>
                  <a:lnTo>
                    <a:pt x="695" y="296"/>
                  </a:lnTo>
                  <a:lnTo>
                    <a:pt x="695" y="244"/>
                  </a:lnTo>
                  <a:lnTo>
                    <a:pt x="695" y="158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90"/>
            <p:cNvSpPr>
              <a:spLocks/>
            </p:cNvSpPr>
            <p:nvPr/>
          </p:nvSpPr>
          <p:spPr bwMode="auto">
            <a:xfrm>
              <a:off x="4416" y="2796"/>
              <a:ext cx="224" cy="139"/>
            </a:xfrm>
            <a:custGeom>
              <a:avLst/>
              <a:gdLst>
                <a:gd name="T0" fmla="*/ 0 w 671"/>
                <a:gd name="T1" fmla="*/ 0 h 415"/>
                <a:gd name="T2" fmla="*/ 0 w 671"/>
                <a:gd name="T3" fmla="*/ 0 h 415"/>
                <a:gd name="T4" fmla="*/ 0 w 671"/>
                <a:gd name="T5" fmla="*/ 0 h 415"/>
                <a:gd name="T6" fmla="*/ 0 w 671"/>
                <a:gd name="T7" fmla="*/ 0 h 415"/>
                <a:gd name="T8" fmla="*/ 0 w 671"/>
                <a:gd name="T9" fmla="*/ 0 h 415"/>
                <a:gd name="T10" fmla="*/ 0 w 671"/>
                <a:gd name="T11" fmla="*/ 0 h 415"/>
                <a:gd name="T12" fmla="*/ 0 w 671"/>
                <a:gd name="T13" fmla="*/ 0 h 415"/>
                <a:gd name="T14" fmla="*/ 0 w 671"/>
                <a:gd name="T15" fmla="*/ 0 h 415"/>
                <a:gd name="T16" fmla="*/ 0 w 671"/>
                <a:gd name="T17" fmla="*/ 0 h 415"/>
                <a:gd name="T18" fmla="*/ 0 w 671"/>
                <a:gd name="T19" fmla="*/ 0 h 415"/>
                <a:gd name="T20" fmla="*/ 0 w 671"/>
                <a:gd name="T21" fmla="*/ 0 h 415"/>
                <a:gd name="T22" fmla="*/ 0 w 671"/>
                <a:gd name="T23" fmla="*/ 0 h 415"/>
                <a:gd name="T24" fmla="*/ 0 w 671"/>
                <a:gd name="T25" fmla="*/ 0 h 415"/>
                <a:gd name="T26" fmla="*/ 0 w 671"/>
                <a:gd name="T27" fmla="*/ 0 h 415"/>
                <a:gd name="T28" fmla="*/ 0 w 671"/>
                <a:gd name="T29" fmla="*/ 0 h 415"/>
                <a:gd name="T30" fmla="*/ 0 w 671"/>
                <a:gd name="T31" fmla="*/ 0 h 415"/>
                <a:gd name="T32" fmla="*/ 0 w 671"/>
                <a:gd name="T33" fmla="*/ 0 h 415"/>
                <a:gd name="T34" fmla="*/ 0 w 671"/>
                <a:gd name="T35" fmla="*/ 0 h 415"/>
                <a:gd name="T36" fmla="*/ 0 w 671"/>
                <a:gd name="T37" fmla="*/ 0 h 415"/>
                <a:gd name="T38" fmla="*/ 0 w 671"/>
                <a:gd name="T39" fmla="*/ 0 h 415"/>
                <a:gd name="T40" fmla="*/ 0 w 671"/>
                <a:gd name="T41" fmla="*/ 0 h 415"/>
                <a:gd name="T42" fmla="*/ 0 w 671"/>
                <a:gd name="T43" fmla="*/ 0 h 415"/>
                <a:gd name="T44" fmla="*/ 0 w 671"/>
                <a:gd name="T45" fmla="*/ 0 h 415"/>
                <a:gd name="T46" fmla="*/ 0 w 671"/>
                <a:gd name="T47" fmla="*/ 0 h 415"/>
                <a:gd name="T48" fmla="*/ 0 w 671"/>
                <a:gd name="T49" fmla="*/ 0 h 415"/>
                <a:gd name="T50" fmla="*/ 0 w 671"/>
                <a:gd name="T51" fmla="*/ 0 h 415"/>
                <a:gd name="T52" fmla="*/ 0 w 671"/>
                <a:gd name="T53" fmla="*/ 0 h 415"/>
                <a:gd name="T54" fmla="*/ 0 w 671"/>
                <a:gd name="T55" fmla="*/ 0 h 415"/>
                <a:gd name="T56" fmla="*/ 0 w 671"/>
                <a:gd name="T57" fmla="*/ 0 h 415"/>
                <a:gd name="T58" fmla="*/ 0 w 671"/>
                <a:gd name="T59" fmla="*/ 0 h 415"/>
                <a:gd name="T60" fmla="*/ 0 w 671"/>
                <a:gd name="T61" fmla="*/ 0 h 415"/>
                <a:gd name="T62" fmla="*/ 0 w 671"/>
                <a:gd name="T63" fmla="*/ 0 h 415"/>
                <a:gd name="T64" fmla="*/ 0 w 671"/>
                <a:gd name="T65" fmla="*/ 0 h 415"/>
                <a:gd name="T66" fmla="*/ 0 w 671"/>
                <a:gd name="T67" fmla="*/ 0 h 415"/>
                <a:gd name="T68" fmla="*/ 0 w 671"/>
                <a:gd name="T69" fmla="*/ 0 h 415"/>
                <a:gd name="T70" fmla="*/ 0 w 671"/>
                <a:gd name="T71" fmla="*/ 0 h 415"/>
                <a:gd name="T72" fmla="*/ 0 w 671"/>
                <a:gd name="T73" fmla="*/ 0 h 415"/>
                <a:gd name="T74" fmla="*/ 0 w 671"/>
                <a:gd name="T75" fmla="*/ 0 h 415"/>
                <a:gd name="T76" fmla="*/ 0 w 671"/>
                <a:gd name="T77" fmla="*/ 0 h 415"/>
                <a:gd name="T78" fmla="*/ 0 w 671"/>
                <a:gd name="T79" fmla="*/ 0 h 415"/>
                <a:gd name="T80" fmla="*/ 0 w 671"/>
                <a:gd name="T81" fmla="*/ 0 h 415"/>
                <a:gd name="T82" fmla="*/ 0 w 671"/>
                <a:gd name="T83" fmla="*/ 0 h 415"/>
                <a:gd name="T84" fmla="*/ 0 w 671"/>
                <a:gd name="T85" fmla="*/ 0 h 415"/>
                <a:gd name="T86" fmla="*/ 0 w 671"/>
                <a:gd name="T87" fmla="*/ 0 h 415"/>
                <a:gd name="T88" fmla="*/ 0 w 671"/>
                <a:gd name="T89" fmla="*/ 0 h 415"/>
                <a:gd name="T90" fmla="*/ 0 w 671"/>
                <a:gd name="T91" fmla="*/ 0 h 415"/>
                <a:gd name="T92" fmla="*/ 0 w 671"/>
                <a:gd name="T93" fmla="*/ 0 h 415"/>
                <a:gd name="T94" fmla="*/ 0 w 671"/>
                <a:gd name="T95" fmla="*/ 0 h 415"/>
                <a:gd name="T96" fmla="*/ 0 w 671"/>
                <a:gd name="T97" fmla="*/ 0 h 415"/>
                <a:gd name="T98" fmla="*/ 0 w 671"/>
                <a:gd name="T99" fmla="*/ 0 h 415"/>
                <a:gd name="T100" fmla="*/ 0 w 671"/>
                <a:gd name="T101" fmla="*/ 0 h 415"/>
                <a:gd name="T102" fmla="*/ 0 w 671"/>
                <a:gd name="T103" fmla="*/ 0 h 415"/>
                <a:gd name="T104" fmla="*/ 0 w 671"/>
                <a:gd name="T105" fmla="*/ 0 h 415"/>
                <a:gd name="T106" fmla="*/ 0 w 671"/>
                <a:gd name="T107" fmla="*/ 0 h 415"/>
                <a:gd name="T108" fmla="*/ 0 w 671"/>
                <a:gd name="T109" fmla="*/ 0 h 415"/>
                <a:gd name="T110" fmla="*/ 0 w 671"/>
                <a:gd name="T111" fmla="*/ 0 h 415"/>
                <a:gd name="T112" fmla="*/ 0 w 671"/>
                <a:gd name="T113" fmla="*/ 0 h 415"/>
                <a:gd name="T114" fmla="*/ 0 w 671"/>
                <a:gd name="T115" fmla="*/ 0 h 415"/>
                <a:gd name="T116" fmla="*/ 0 w 671"/>
                <a:gd name="T117" fmla="*/ 0 h 4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1"/>
                <a:gd name="T178" fmla="*/ 0 h 415"/>
                <a:gd name="T179" fmla="*/ 671 w 671"/>
                <a:gd name="T180" fmla="*/ 415 h 4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1" h="415">
                  <a:moveTo>
                    <a:pt x="670" y="0"/>
                  </a:moveTo>
                  <a:lnTo>
                    <a:pt x="631" y="0"/>
                  </a:lnTo>
                  <a:lnTo>
                    <a:pt x="599" y="0"/>
                  </a:lnTo>
                  <a:lnTo>
                    <a:pt x="572" y="0"/>
                  </a:lnTo>
                  <a:lnTo>
                    <a:pt x="545" y="0"/>
                  </a:lnTo>
                  <a:lnTo>
                    <a:pt x="522" y="0"/>
                  </a:lnTo>
                  <a:lnTo>
                    <a:pt x="498" y="0"/>
                  </a:lnTo>
                  <a:lnTo>
                    <a:pt x="475" y="0"/>
                  </a:lnTo>
                  <a:lnTo>
                    <a:pt x="448" y="0"/>
                  </a:lnTo>
                  <a:lnTo>
                    <a:pt x="418" y="0"/>
                  </a:lnTo>
                  <a:lnTo>
                    <a:pt x="383" y="0"/>
                  </a:lnTo>
                  <a:lnTo>
                    <a:pt x="342" y="0"/>
                  </a:lnTo>
                  <a:lnTo>
                    <a:pt x="294" y="0"/>
                  </a:lnTo>
                  <a:lnTo>
                    <a:pt x="237" y="0"/>
                  </a:lnTo>
                  <a:lnTo>
                    <a:pt x="170" y="0"/>
                  </a:lnTo>
                  <a:lnTo>
                    <a:pt x="91" y="0"/>
                  </a:lnTo>
                  <a:lnTo>
                    <a:pt x="0" y="0"/>
                  </a:lnTo>
                  <a:lnTo>
                    <a:pt x="1" y="68"/>
                  </a:lnTo>
                  <a:lnTo>
                    <a:pt x="1" y="118"/>
                  </a:lnTo>
                  <a:lnTo>
                    <a:pt x="1" y="199"/>
                  </a:lnTo>
                  <a:lnTo>
                    <a:pt x="0" y="355"/>
                  </a:lnTo>
                  <a:lnTo>
                    <a:pt x="1" y="368"/>
                  </a:lnTo>
                  <a:lnTo>
                    <a:pt x="7" y="379"/>
                  </a:lnTo>
                  <a:lnTo>
                    <a:pt x="13" y="389"/>
                  </a:lnTo>
                  <a:lnTo>
                    <a:pt x="24" y="397"/>
                  </a:lnTo>
                  <a:lnTo>
                    <a:pt x="35" y="404"/>
                  </a:lnTo>
                  <a:lnTo>
                    <a:pt x="49" y="410"/>
                  </a:lnTo>
                  <a:lnTo>
                    <a:pt x="65" y="414"/>
                  </a:lnTo>
                  <a:lnTo>
                    <a:pt x="81" y="415"/>
                  </a:lnTo>
                  <a:lnTo>
                    <a:pt x="110" y="415"/>
                  </a:lnTo>
                  <a:lnTo>
                    <a:pt x="136" y="415"/>
                  </a:lnTo>
                  <a:lnTo>
                    <a:pt x="157" y="414"/>
                  </a:lnTo>
                  <a:lnTo>
                    <a:pt x="177" y="414"/>
                  </a:lnTo>
                  <a:lnTo>
                    <a:pt x="196" y="414"/>
                  </a:lnTo>
                  <a:lnTo>
                    <a:pt x="213" y="414"/>
                  </a:lnTo>
                  <a:lnTo>
                    <a:pt x="232" y="414"/>
                  </a:lnTo>
                  <a:lnTo>
                    <a:pt x="253" y="414"/>
                  </a:lnTo>
                  <a:lnTo>
                    <a:pt x="275" y="414"/>
                  </a:lnTo>
                  <a:lnTo>
                    <a:pt x="301" y="414"/>
                  </a:lnTo>
                  <a:lnTo>
                    <a:pt x="331" y="414"/>
                  </a:lnTo>
                  <a:lnTo>
                    <a:pt x="369" y="414"/>
                  </a:lnTo>
                  <a:lnTo>
                    <a:pt x="411" y="414"/>
                  </a:lnTo>
                  <a:lnTo>
                    <a:pt x="463" y="414"/>
                  </a:lnTo>
                  <a:lnTo>
                    <a:pt x="522" y="415"/>
                  </a:lnTo>
                  <a:lnTo>
                    <a:pt x="590" y="415"/>
                  </a:lnTo>
                  <a:lnTo>
                    <a:pt x="607" y="414"/>
                  </a:lnTo>
                  <a:lnTo>
                    <a:pt x="623" y="410"/>
                  </a:lnTo>
                  <a:lnTo>
                    <a:pt x="636" y="404"/>
                  </a:lnTo>
                  <a:lnTo>
                    <a:pt x="648" y="397"/>
                  </a:lnTo>
                  <a:lnTo>
                    <a:pt x="657" y="389"/>
                  </a:lnTo>
                  <a:lnTo>
                    <a:pt x="664" y="379"/>
                  </a:lnTo>
                  <a:lnTo>
                    <a:pt x="669" y="368"/>
                  </a:lnTo>
                  <a:lnTo>
                    <a:pt x="670" y="355"/>
                  </a:lnTo>
                  <a:lnTo>
                    <a:pt x="671" y="289"/>
                  </a:lnTo>
                  <a:lnTo>
                    <a:pt x="671" y="238"/>
                  </a:lnTo>
                  <a:lnTo>
                    <a:pt x="671" y="156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91"/>
            <p:cNvSpPr>
              <a:spLocks/>
            </p:cNvSpPr>
            <p:nvPr/>
          </p:nvSpPr>
          <p:spPr bwMode="auto">
            <a:xfrm>
              <a:off x="4420" y="2796"/>
              <a:ext cx="216" cy="136"/>
            </a:xfrm>
            <a:custGeom>
              <a:avLst/>
              <a:gdLst>
                <a:gd name="T0" fmla="*/ 0 w 647"/>
                <a:gd name="T1" fmla="*/ 0 h 408"/>
                <a:gd name="T2" fmla="*/ 0 w 647"/>
                <a:gd name="T3" fmla="*/ 0 h 408"/>
                <a:gd name="T4" fmla="*/ 0 w 647"/>
                <a:gd name="T5" fmla="*/ 0 h 408"/>
                <a:gd name="T6" fmla="*/ 0 w 647"/>
                <a:gd name="T7" fmla="*/ 0 h 408"/>
                <a:gd name="T8" fmla="*/ 0 w 647"/>
                <a:gd name="T9" fmla="*/ 0 h 408"/>
                <a:gd name="T10" fmla="*/ 0 w 647"/>
                <a:gd name="T11" fmla="*/ 0 h 408"/>
                <a:gd name="T12" fmla="*/ 0 w 647"/>
                <a:gd name="T13" fmla="*/ 0 h 408"/>
                <a:gd name="T14" fmla="*/ 0 w 647"/>
                <a:gd name="T15" fmla="*/ 0 h 408"/>
                <a:gd name="T16" fmla="*/ 0 w 647"/>
                <a:gd name="T17" fmla="*/ 0 h 408"/>
                <a:gd name="T18" fmla="*/ 0 w 647"/>
                <a:gd name="T19" fmla="*/ 0 h 408"/>
                <a:gd name="T20" fmla="*/ 0 w 647"/>
                <a:gd name="T21" fmla="*/ 0 h 408"/>
                <a:gd name="T22" fmla="*/ 0 w 647"/>
                <a:gd name="T23" fmla="*/ 0 h 408"/>
                <a:gd name="T24" fmla="*/ 0 w 647"/>
                <a:gd name="T25" fmla="*/ 0 h 408"/>
                <a:gd name="T26" fmla="*/ 0 w 647"/>
                <a:gd name="T27" fmla="*/ 0 h 408"/>
                <a:gd name="T28" fmla="*/ 0 w 647"/>
                <a:gd name="T29" fmla="*/ 0 h 408"/>
                <a:gd name="T30" fmla="*/ 0 w 647"/>
                <a:gd name="T31" fmla="*/ 0 h 408"/>
                <a:gd name="T32" fmla="*/ 0 w 647"/>
                <a:gd name="T33" fmla="*/ 0 h 408"/>
                <a:gd name="T34" fmla="*/ 0 w 647"/>
                <a:gd name="T35" fmla="*/ 0 h 408"/>
                <a:gd name="T36" fmla="*/ 0 w 647"/>
                <a:gd name="T37" fmla="*/ 0 h 408"/>
                <a:gd name="T38" fmla="*/ 0 w 647"/>
                <a:gd name="T39" fmla="*/ 0 h 408"/>
                <a:gd name="T40" fmla="*/ 0 w 647"/>
                <a:gd name="T41" fmla="*/ 0 h 408"/>
                <a:gd name="T42" fmla="*/ 0 w 647"/>
                <a:gd name="T43" fmla="*/ 0 h 4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7"/>
                <a:gd name="T67" fmla="*/ 0 h 408"/>
                <a:gd name="T68" fmla="*/ 647 w 647"/>
                <a:gd name="T69" fmla="*/ 408 h 4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7" h="408">
                  <a:moveTo>
                    <a:pt x="0" y="0"/>
                  </a:moveTo>
                  <a:lnTo>
                    <a:pt x="0" y="350"/>
                  </a:lnTo>
                  <a:lnTo>
                    <a:pt x="1" y="362"/>
                  </a:lnTo>
                  <a:lnTo>
                    <a:pt x="7" y="372"/>
                  </a:lnTo>
                  <a:lnTo>
                    <a:pt x="14" y="383"/>
                  </a:lnTo>
                  <a:lnTo>
                    <a:pt x="22" y="391"/>
                  </a:lnTo>
                  <a:lnTo>
                    <a:pt x="35" y="398"/>
                  </a:lnTo>
                  <a:lnTo>
                    <a:pt x="48" y="404"/>
                  </a:lnTo>
                  <a:lnTo>
                    <a:pt x="63" y="407"/>
                  </a:lnTo>
                  <a:lnTo>
                    <a:pt x="79" y="408"/>
                  </a:lnTo>
                  <a:lnTo>
                    <a:pt x="571" y="408"/>
                  </a:lnTo>
                  <a:lnTo>
                    <a:pt x="587" y="407"/>
                  </a:lnTo>
                  <a:lnTo>
                    <a:pt x="602" y="404"/>
                  </a:lnTo>
                  <a:lnTo>
                    <a:pt x="615" y="398"/>
                  </a:lnTo>
                  <a:lnTo>
                    <a:pt x="625" y="391"/>
                  </a:lnTo>
                  <a:lnTo>
                    <a:pt x="635" y="383"/>
                  </a:lnTo>
                  <a:lnTo>
                    <a:pt x="643" y="372"/>
                  </a:lnTo>
                  <a:lnTo>
                    <a:pt x="646" y="362"/>
                  </a:lnTo>
                  <a:lnTo>
                    <a:pt x="647" y="35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0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600200"/>
            <a:ext cx="7535862" cy="5257800"/>
          </a:xfrm>
        </p:spPr>
        <p:txBody>
          <a:bodyPr>
            <a:normAutofit/>
          </a:bodyPr>
          <a:lstStyle/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Emergency Response</a:t>
            </a:r>
            <a:b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JEA Emergency Response Plans</a:t>
            </a: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700" b="1" dirty="0"/>
              <a:t>Staging Area will be :	Just inside main guard house.	</a:t>
            </a:r>
          </a:p>
          <a:p>
            <a:pPr marL="355600" indent="-3556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700" b="1" dirty="0"/>
              <a:t>Evacuation Route is heading west down the main road to the main gate</a:t>
            </a:r>
          </a:p>
          <a:p>
            <a:pPr marL="355600" indent="-3556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700" b="1" dirty="0"/>
              <a:t>It is the contractors’ responsibility to notify JEA’s contact that their personnel are accounted for and in the appropriate assembly area, or exited plant site</a:t>
            </a:r>
          </a:p>
          <a:p>
            <a:pPr marL="355600" indent="-3556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700" b="1" dirty="0"/>
              <a:t>Emergency Notification – </a:t>
            </a:r>
            <a:r>
              <a:rPr lang="en-US" sz="1700" b="1" dirty="0">
                <a:highlight>
                  <a:srgbClr val="FFFFFF"/>
                </a:highlight>
              </a:rPr>
              <a:t>ext. 4891, or, (904) </a:t>
            </a:r>
            <a:r>
              <a:rPr lang="en-US" sz="1700" b="1" dirty="0">
                <a:solidFill>
                  <a:srgbClr val="FF0000"/>
                </a:solidFill>
                <a:highlight>
                  <a:srgbClr val="FFFFFF"/>
                </a:highlight>
              </a:rPr>
              <a:t>665-4891</a:t>
            </a:r>
            <a:r>
              <a:rPr lang="en-US" sz="1700" b="1" dirty="0">
                <a:highlight>
                  <a:srgbClr val="FFFFFF"/>
                </a:highlight>
              </a:rPr>
              <a:t> </a:t>
            </a:r>
            <a:r>
              <a:rPr lang="en-US" sz="1700" b="1" dirty="0"/>
              <a:t>outside lines/cell phones, then 911 if necessary</a:t>
            </a:r>
          </a:p>
          <a:p>
            <a:pPr marL="355600" indent="-3556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700" b="1" dirty="0"/>
              <a:t>Accounting for Personnel</a:t>
            </a:r>
          </a:p>
          <a:p>
            <a:pPr marL="355600" indent="-3556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700" b="1" dirty="0"/>
              <a:t>Report all incidents to JEA Management 		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55600" indent="-355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sz="5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Emergency Response/</a:t>
            </a:r>
            <a:br>
              <a:rPr lang="en-US" sz="2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Emergency Evacuation  Procedures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800"/>
              <a:t>ERP on file with Site Safety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1800"/>
              <a:t>Contractor responsible to inform their employees of ERP procedures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sz="1800"/>
          </a:p>
        </p:txBody>
      </p:sp>
      <p:pic>
        <p:nvPicPr>
          <p:cNvPr id="23556" name="Picture 5" descr="EMGYX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0" y="4573588"/>
            <a:ext cx="1384300" cy="1522412"/>
          </a:xfrm>
          <a:noFill/>
        </p:spPr>
      </p:pic>
      <p:pic>
        <p:nvPicPr>
          <p:cNvPr id="23557" name="Picture 7" descr="EXIT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V="1">
            <a:off x="4724400" y="4573588"/>
            <a:ext cx="1244600" cy="1522412"/>
          </a:xfrm>
          <a:noFill/>
        </p:spPr>
      </p:pic>
      <p:pic>
        <p:nvPicPr>
          <p:cNvPr id="23558" name="Picture 9" descr="FRESCPE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120491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FRESCPE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420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D3A217-2D1C-446F-8FF2-01117021E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935" y="3710132"/>
            <a:ext cx="1990451" cy="2741192"/>
          </a:xfrm>
          <a:prstGeom prst="rect">
            <a:avLst/>
          </a:prstGeom>
        </p:spPr>
      </p:pic>
      <p:pic>
        <p:nvPicPr>
          <p:cNvPr id="24578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 of Hazardous Energy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/>
              <a:t>Hold Tag Policy for Electric Production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/>
              <a:t>OSHA regs. apply + JEA Safety &amp; Health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sz="2200"/>
          </a:p>
        </p:txBody>
      </p:sp>
      <p:pic>
        <p:nvPicPr>
          <p:cNvPr id="24580" name="Picture 8" descr="hold tag fro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3174" y="1371600"/>
            <a:ext cx="1577975" cy="2743200"/>
          </a:xfrm>
          <a:noFill/>
        </p:spPr>
      </p:pic>
      <p:pic>
        <p:nvPicPr>
          <p:cNvPr id="24581" name="Picture 10" descr="hold tag bac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0899" y="2362200"/>
            <a:ext cx="1511300" cy="27051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 of Hazardous Energy</a:t>
            </a:r>
            <a:b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JEA Hold Tag Procedures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2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Responsibility for Clearance lies with the:</a:t>
            </a: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22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algn="ctr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/>
              <a:t>JEA Operations Manager (OM)</a:t>
            </a:r>
          </a:p>
          <a:p>
            <a:pPr marL="274320" indent="-274320" algn="ctr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/>
              <a:t>JEA Operations Outage Coordinator (OOC)</a:t>
            </a:r>
          </a:p>
          <a:p>
            <a:pPr marL="274320" indent="-274320" algn="ctr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/>
              <a:t>Project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11267" name="Rectangle 23"/>
          <p:cNvSpPr>
            <a:spLocks noGrp="1" noChangeArrowheads="1"/>
          </p:cNvSpPr>
          <p:nvPr>
            <p:ph sz="quarter" idx="1"/>
          </p:nvPr>
        </p:nvSpPr>
        <p:spPr>
          <a:xfrm>
            <a:off x="457200" y="2482850"/>
            <a:ext cx="8229600" cy="36131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/>
              <a:t>JEA Safety Objective:</a:t>
            </a:r>
          </a:p>
          <a:p>
            <a:pPr eaLnBrk="1" hangingPunct="1">
              <a:buFontTx/>
              <a:buNone/>
            </a:pPr>
            <a:r>
              <a:rPr lang="en-US" altLang="en-US" sz="2200"/>
              <a:t>To create a seamless, interdependent safety &amp; health promotion organization which promotes and ensures the core values and business strategies of JEA, regardless of actual employer; and maximizes resources and expertise to reduce injury/illness within JEA and in the community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Scaffold Safe Work Practice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Follow all instructions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altLang="en-US" dirty="0"/>
              <a:t>   given by the Competent Person.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Know how to inspect all parts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altLang="en-US" dirty="0"/>
              <a:t>   of the scaffold and scaffold base.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Never climb on a scaffold that has not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altLang="en-US" dirty="0"/>
              <a:t>   been cleared to use.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Look for tags - Red, Yellow &amp; Green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Tags should inspected  and be signed by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altLang="en-US" dirty="0"/>
              <a:t>   competent person every shift.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en-US" dirty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b="1" dirty="0">
              <a:solidFill>
                <a:schemeClr val="accent2"/>
              </a:solidFill>
            </a:endParaRPr>
          </a:p>
        </p:txBody>
      </p:sp>
      <p:pic>
        <p:nvPicPr>
          <p:cNvPr id="26628" name="Picture 5" descr="DONTU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384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Project Specific</a:t>
            </a:r>
            <a:b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PPE Requirements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b="1" dirty="0"/>
              <a:t>Hard Hats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b="1" i="1" dirty="0"/>
              <a:t>ANSI  Z89.1 approved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b="1" i="1" dirty="0"/>
              <a:t>Class G or 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b="1" i="1" dirty="0"/>
              <a:t>Brim forward (except Welders when welding)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b="1" i="1" dirty="0"/>
              <a:t>No paint, holes or defects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b="1" i="1" dirty="0"/>
              <a:t>Contractor ID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7652" name="Picture 5" descr="HRDHAT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28495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Project Specific</a:t>
            </a:r>
            <a:b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PPE Requirements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b="1" dirty="0"/>
              <a:t>Safety Toed Boots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endParaRPr lang="en-US" sz="22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 dirty="0"/>
              <a:t>Leather or Similar Material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200" b="1" i="1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 dirty="0"/>
              <a:t>Defined Heel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200" b="1" i="1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 dirty="0"/>
              <a:t>EH Electrical Rating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200" b="1" i="1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 dirty="0"/>
              <a:t>5” Ankle Support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200" b="1" i="1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 dirty="0"/>
              <a:t>Slip Resistant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200" b="1" i="1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 dirty="0"/>
              <a:t>Protective Toe- Meets ASTM F2413</a:t>
            </a:r>
          </a:p>
        </p:txBody>
      </p:sp>
      <p:pic>
        <p:nvPicPr>
          <p:cNvPr id="28676" name="Picture 5" descr="Z27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8495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Project Specific</a:t>
            </a:r>
            <a:b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PPE Requirements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/>
              <a:t>	</a:t>
            </a:r>
            <a:r>
              <a:rPr lang="en-US" sz="2200" b="1" dirty="0"/>
              <a:t>Safety Glasses at ALL TIMES</a:t>
            </a:r>
            <a:endParaRPr lang="en-US" sz="22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 dirty="0"/>
              <a:t>ANSI approved lenses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 dirty="0"/>
              <a:t>Side shields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 dirty="0"/>
              <a:t>Goggles where needed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 dirty="0"/>
              <a:t>Prescription lenses OK if ANSI or </a:t>
            </a:r>
          </a:p>
          <a:p>
            <a:pPr marL="548640" lvl="1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b="1" i="1" dirty="0"/>
              <a:t>	inserted/ covered by ANSI safety glasses</a:t>
            </a:r>
          </a:p>
        </p:txBody>
      </p:sp>
      <p:pic>
        <p:nvPicPr>
          <p:cNvPr id="29700" name="Picture 5" descr="WEARGLS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00" y="2057400"/>
            <a:ext cx="1695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57538" y="228600"/>
            <a:ext cx="2728912" cy="1143000"/>
          </a:xfrm>
          <a:noFill/>
        </p:spPr>
      </p:pic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Project Specific</a:t>
            </a:r>
            <a:b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PPE Requirements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/>
              <a:t>Face Shields</a:t>
            </a:r>
            <a:endParaRPr lang="en-US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/>
              <a:t>Required when exposed to over-spray, chemical splash, chipping, grinding &amp; abrading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/>
              <a:t>Safety glasses must be</a:t>
            </a:r>
          </a:p>
          <a:p>
            <a:pPr marL="548640" lvl="1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b="1" i="1"/>
              <a:t>	worn under the shield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600" b="1" i="1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30724" name="Picture 5" descr="Z2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1706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Project Specific</a:t>
            </a:r>
            <a:b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PPE Requirements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en-US" sz="2200" b="1" i="1" dirty="0">
                <a:solidFill>
                  <a:srgbClr val="CC0000"/>
                </a:solidFill>
              </a:rPr>
              <a:t>REMEMBER :</a:t>
            </a:r>
            <a:endParaRPr lang="en-US" sz="2200" dirty="0"/>
          </a:p>
          <a:p>
            <a:pPr marL="548640" lvl="1" indent="-274320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sz="2200" b="1" dirty="0"/>
              <a:t>* HARD HATS, BRIM FORWARD,</a:t>
            </a:r>
            <a:endParaRPr lang="en-US" sz="2200" dirty="0"/>
          </a:p>
          <a:p>
            <a:pPr marL="548640" lvl="1" indent="-274320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sz="2200" b="1" dirty="0"/>
              <a:t>* SAFETY GLASSES</a:t>
            </a:r>
            <a:r>
              <a:rPr lang="en-US" sz="2200" dirty="0"/>
              <a:t>  </a:t>
            </a:r>
            <a:r>
              <a:rPr lang="en-US" sz="2200" b="1" dirty="0"/>
              <a:t>&amp;</a:t>
            </a:r>
            <a:endParaRPr lang="en-US" sz="2200" dirty="0"/>
          </a:p>
          <a:p>
            <a:pPr marL="548640" lvl="1" indent="-274320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sz="2200" b="1" dirty="0"/>
              <a:t>* ANSI APPROVED SAFETY TOE SHOES</a:t>
            </a:r>
          </a:p>
          <a:p>
            <a:pPr marL="548640" lvl="1" indent="-274320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sz="2200" b="1" dirty="0"/>
              <a:t>* THE </a:t>
            </a:r>
            <a:r>
              <a:rPr lang="en-US" sz="2200" b="1" i="1" dirty="0"/>
              <a:t>MINIMUM </a:t>
            </a:r>
            <a:r>
              <a:rPr lang="en-US" sz="2200" b="1" dirty="0"/>
              <a:t>PPE REQUIRED TO BE WORN AT </a:t>
            </a:r>
            <a:r>
              <a:rPr lang="en-US" sz="2200" b="1" i="1" u="sng" dirty="0"/>
              <a:t>ALL</a:t>
            </a:r>
            <a:r>
              <a:rPr lang="en-US" sz="2200" b="1" dirty="0"/>
              <a:t> TIMES ON JEA WORK SITES !!!</a:t>
            </a:r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endParaRPr lang="en-US" altLang="en-US" dirty="0"/>
          </a:p>
          <a:p>
            <a:pPr eaLnBrk="1" hangingPunct="1">
              <a:buClr>
                <a:schemeClr val="tx1"/>
              </a:buClr>
            </a:pPr>
            <a:endParaRPr lang="en-US" altLang="en-US" dirty="0"/>
          </a:p>
          <a:p>
            <a:pPr marL="0" indent="0" eaLnBrk="1" hangingPunct="1">
              <a:buClr>
                <a:schemeClr val="tx1"/>
              </a:buClr>
              <a:buNone/>
            </a:pPr>
            <a:endParaRPr lang="en-US" altLang="en-US" dirty="0"/>
          </a:p>
          <a:p>
            <a:pPr eaLnBrk="1" hangingPunct="1">
              <a:buClr>
                <a:schemeClr val="tx1"/>
              </a:buClr>
            </a:pPr>
            <a:r>
              <a:rPr lang="en-US" altLang="en-US" dirty="0"/>
              <a:t>Use of JEA equipment by contractors is strictly prohibited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/>
              <a:t>Including but not limited to heavy equipment, miscellaneous shop equipment, etc.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228600"/>
            <a:ext cx="1993900" cy="914400"/>
          </a:xfrm>
          <a:noFill/>
        </p:spPr>
      </p:pic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05800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Specific</a:t>
            </a:r>
            <a:b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Other Considerations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000" b="1" i="1" dirty="0"/>
              <a:t>Natural Gas Yard                             and gas heater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638800" y="1467644"/>
            <a:ext cx="3276600" cy="83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u="sng" dirty="0">
                <a:solidFill>
                  <a:srgbClr val="FF0000"/>
                </a:solidFill>
              </a:rPr>
              <a:t>Special precautions need to be used when performing hot work near these areas. </a:t>
            </a:r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6842125" y="4151313"/>
            <a:ext cx="131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pic>
        <p:nvPicPr>
          <p:cNvPr id="33798" name="Picture 7" descr="E:\DCIM\100K7525\100_06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0386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E:\DCIM\101MSDCF\DSC024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228600"/>
            <a:ext cx="1993900" cy="914400"/>
          </a:xfrm>
          <a:noFill/>
        </p:spPr>
      </p:pic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05800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Specific</a:t>
            </a:r>
            <a:b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Other Considerations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000" b="1" i="1" dirty="0"/>
              <a:t>Natural Gas Skids				   KCT8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sz="2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	       </a:t>
            </a:r>
            <a:r>
              <a:rPr lang="en-US" sz="2000" b="1" i="1" dirty="0"/>
              <a:t>KCT7</a:t>
            </a:r>
          </a:p>
        </p:txBody>
      </p: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6842125" y="4151313"/>
            <a:ext cx="131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pic>
        <p:nvPicPr>
          <p:cNvPr id="34822" name="Picture 2" descr="E:\DCIM\101MSDCF\DSC024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2" t="11475" r="12296"/>
          <a:stretch>
            <a:fillRect/>
          </a:stretch>
        </p:blipFill>
        <p:spPr bwMode="auto">
          <a:xfrm>
            <a:off x="4800600" y="3028950"/>
            <a:ext cx="3733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 descr="E:\DCIM\101MSDCF\DSC024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13" r="43065" b="34193"/>
          <a:stretch>
            <a:fillRect/>
          </a:stretch>
        </p:blipFill>
        <p:spPr bwMode="auto">
          <a:xfrm>
            <a:off x="304800" y="3276600"/>
            <a:ext cx="43767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Plant Specific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	Other Considerations</a:t>
            </a:r>
            <a:endParaRPr lang="en-US" altLang="en-US" sz="2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200" b="1" i="1" dirty="0"/>
              <a:t>               Hydrogen &amp;                  Carbon Dioxide Storage KCT7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35844" name="Picture 6" descr="E:\DCIM\101MSDCF\DSC008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81400"/>
            <a:ext cx="2895600" cy="2171700"/>
          </a:xfrm>
          <a:noFill/>
        </p:spPr>
      </p:pic>
      <p:pic>
        <p:nvPicPr>
          <p:cNvPr id="35846" name="Picture 2" descr="E:\DCIM\101MSDCF\DSC008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E:\DCIM\101MSDCF\DSC008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228600"/>
            <a:ext cx="1827213" cy="838200"/>
          </a:xfrm>
          <a:noFill/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457200" y="12192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26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24" y="1600200"/>
            <a:ext cx="8463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287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Plant Specific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	Other Considerations</a:t>
            </a:r>
            <a:endParaRPr lang="en-US" altLang="en-US" sz="2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200" b="1" i="1" dirty="0"/>
              <a:t>Carbon Dioxide Storage KCT8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36869" name="Picture 2" descr="E:\DCIM\101MSDCF\DSC024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 descr="E:\DCIM\101MSDCF\DSC024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82" t="13535" r="9091"/>
          <a:stretch>
            <a:fillRect/>
          </a:stretch>
        </p:blipFill>
        <p:spPr bwMode="auto">
          <a:xfrm>
            <a:off x="5105400" y="3267075"/>
            <a:ext cx="38576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37891" name="Content Placeholder 8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191000" cy="762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1600"/>
              <a:t>Demineralized water storage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1600"/>
              <a:t>CEMS equipment calibration gases</a:t>
            </a:r>
          </a:p>
        </p:txBody>
      </p:sp>
      <p:pic>
        <p:nvPicPr>
          <p:cNvPr id="37892" name="Picture 6" descr="E:\DCIM\100K7525\100_06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82" r="14865" b="15909"/>
          <a:stretch>
            <a:fillRect/>
          </a:stretch>
        </p:blipFill>
        <p:spPr bwMode="auto">
          <a:xfrm>
            <a:off x="3797300" y="3429000"/>
            <a:ext cx="4965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6934200" y="4038600"/>
            <a:ext cx="181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Demineralized water</a:t>
            </a: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5105400" y="5105400"/>
            <a:ext cx="70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CEMS</a:t>
            </a:r>
          </a:p>
        </p:txBody>
      </p:sp>
      <p:pic>
        <p:nvPicPr>
          <p:cNvPr id="37895" name="Picture 9" descr="E:\DCIM\101MSDCF\DSC024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5181600" y="3886200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KCT7</a:t>
            </a:r>
          </a:p>
        </p:txBody>
      </p:sp>
      <p:pic>
        <p:nvPicPr>
          <p:cNvPr id="37897" name="Picture 10" descr="E:\DCIM\101MSDCF\DSC024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6" t="6383" r="44681" b="11346"/>
          <a:stretch>
            <a:fillRect/>
          </a:stretch>
        </p:blipFill>
        <p:spPr bwMode="auto">
          <a:xfrm>
            <a:off x="152400" y="609600"/>
            <a:ext cx="29638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914400" y="1447800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KCT8</a:t>
            </a: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609600" y="4191000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KCT8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3891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1676400"/>
            <a:ext cx="8229600" cy="914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sz="1600" b="1" i="1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1600" b="1" i="1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38916" name="Picture 5" descr="E:\DCIM\100K7525\100_06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38" r="10168" b="29942"/>
          <a:stretch>
            <a:fillRect/>
          </a:stretch>
        </p:blipFill>
        <p:spPr bwMode="auto">
          <a:xfrm>
            <a:off x="1066800" y="3048000"/>
            <a:ext cx="67929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1447800" y="19812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   Diesel Storage and Fuel Forwarding skids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1676400"/>
            <a:ext cx="8229600" cy="914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sz="1600" b="1" i="1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1600" b="1" i="1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533400" y="1371600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1600" dirty="0"/>
              <a:t>Diesel Unloading Station (Dock) comes under MARSEC (Maritime Security) ruling, only authorized personnel allowed on dock and must have TWIC (Transportation Worker) identification, or TWIC escort.</a:t>
            </a:r>
          </a:p>
        </p:txBody>
      </p:sp>
      <p:pic>
        <p:nvPicPr>
          <p:cNvPr id="39941" name="Picture 2" descr="H:\DCIM\101MSDCF\DSC037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900" y="2233613"/>
            <a:ext cx="5562600" cy="417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73688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Project Specific</a:t>
            </a:r>
            <a:b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Other Considerations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/>
              <a:t>Work Smart . . 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/>
              <a:t>Wear your PPE . .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/>
              <a:t>Follow safe job procedures . .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/>
              <a:t>Be alert  -  Report unsafe acts &amp; conditions . .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i="1"/>
              <a:t>Help your co-workers . . .</a:t>
            </a:r>
          </a:p>
        </p:txBody>
      </p:sp>
      <p:pic>
        <p:nvPicPr>
          <p:cNvPr id="41988" name="Picture 5" descr="WORK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8050" y="1600200"/>
            <a:ext cx="1997075" cy="2166938"/>
          </a:xfrm>
          <a:noFill/>
        </p:spPr>
      </p:pic>
      <p:pic>
        <p:nvPicPr>
          <p:cNvPr id="41989" name="Picture 7" descr="SAFETYF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3100" y="4090988"/>
            <a:ext cx="1811338" cy="2005012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69435"/>
            <a:ext cx="8534400" cy="396456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JEA Electric Production, Combustion Turbines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Kennedy Generating Station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4215 Talleyrand Ave.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Jacksonville,          FL 32206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A150C-1437-4E3C-B696-511E6D74C48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76200"/>
            <a:ext cx="8839200" cy="6705600"/>
          </a:xfrm>
        </p:spPr>
        <p:txBody>
          <a:bodyPr/>
          <a:lstStyle/>
          <a:p>
            <a:r>
              <a:rPr lang="en-US" dirty="0"/>
              <a:t>Site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73FB5-1E83-49C7-B736-6AA58E641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42" t="16370" r="15955" b="8333"/>
          <a:stretch/>
        </p:blipFill>
        <p:spPr>
          <a:xfrm>
            <a:off x="2430750" y="76200"/>
            <a:ext cx="6572573" cy="6756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BC999-B9A0-4B81-BF28-5BCD85BB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509" y="1219200"/>
            <a:ext cx="506012" cy="499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F94B33-D937-4218-A647-E88336AD3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15" y="2382010"/>
            <a:ext cx="408467" cy="268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1A3484-CA17-4984-8A69-BB30A84FA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817" y="3581400"/>
            <a:ext cx="408467" cy="274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B0BE42-C6AA-4EE5-8CC0-CF978CED0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739" y="4724400"/>
            <a:ext cx="707197" cy="414564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ED6A85A0-1237-4301-BCAA-836FB4830174}"/>
              </a:ext>
            </a:extLst>
          </p:cNvPr>
          <p:cNvSpPr/>
          <p:nvPr/>
        </p:nvSpPr>
        <p:spPr>
          <a:xfrm rot="3855808">
            <a:off x="914400" y="4267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55136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696200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All contractor vehicles on site must have a company placard/sign - name and contact information displayed on the dash in case the vehicle needs to be moved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All personal, or non-placard, vehicles will be parked in the contractors parking area south of the plant site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813" y="228600"/>
            <a:ext cx="2492375" cy="1143000"/>
          </a:xfr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81575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JEA Electric Production Facilities</a:t>
            </a:r>
            <a:b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Highest Injury Potential Areas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4340" name="Rectangle 26"/>
          <p:cNvSpPr>
            <a:spLocks noGrp="1" noChangeArrowheads="1"/>
          </p:cNvSpPr>
          <p:nvPr>
            <p:ph sz="half" idx="2"/>
          </p:nvPr>
        </p:nvSpPr>
        <p:spPr>
          <a:xfrm>
            <a:off x="5105400" y="1600200"/>
            <a:ext cx="35814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/>
              <a:t>Caught in - example: Confined Space Entry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/>
              <a:t>Hot Work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/>
              <a:t>Struck-by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/>
              <a:t>Control of Hazardous Energy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/>
              <a:t>Fall Protection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pic>
        <p:nvPicPr>
          <p:cNvPr id="15363" name="Picture 5" descr="ELECHR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13" y="1600200"/>
            <a:ext cx="2917825" cy="4495800"/>
          </a:xfrm>
          <a:noFill/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886200" y="2971800"/>
            <a:ext cx="4572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1" lang="en-US" altLang="en-US" b="1">
                <a:latin typeface="Verdana" panose="020B0604030504040204" pitchFamily="34" charset="0"/>
              </a:rPr>
              <a:t>Ground Fault Circuit Interrupter (GFCI)</a:t>
            </a:r>
          </a:p>
          <a:p>
            <a:pPr>
              <a:spcBef>
                <a:spcPct val="0"/>
              </a:spcBef>
            </a:pPr>
            <a:r>
              <a:rPr kumimoji="1" lang="en-US" altLang="en-US" b="1">
                <a:latin typeface="Verdana" panose="020B0604030504040204" pitchFamily="34" charset="0"/>
              </a:rPr>
              <a:t>Don’t assume outlets are protected - check it or use pig tails</a:t>
            </a:r>
            <a:r>
              <a:rPr kumimoji="1" lang="en-US" altLang="en-US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jea280gradlogow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52400"/>
            <a:ext cx="2159000" cy="990600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Confined Space Entry</a:t>
            </a:r>
            <a:b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Permitting and Signs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b="1" dirty="0"/>
              <a:t>All confined spaces will be permit entry only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sz="2200" b="1" dirty="0"/>
              <a:t>	no non-permit spaces!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dirty="0"/>
              <a:t>Permit shall be posted at entry point(s)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defRPr/>
            </a:pPr>
            <a:r>
              <a:rPr lang="en-US" sz="2200" dirty="0"/>
              <a:t>Contractor to issue their permit</a:t>
            </a:r>
          </a:p>
        </p:txBody>
      </p:sp>
      <p:pic>
        <p:nvPicPr>
          <p:cNvPr id="16388" name="Picture 5" descr="SGNDG1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00196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F1292D58012498B9AF7EC8AAFEFC6" ma:contentTypeVersion="0" ma:contentTypeDescription="Create a new document." ma:contentTypeScope="" ma:versionID="ab41618321ced9d844b24e5bef0dc1e8">
  <xsd:schema xmlns:xsd="http://www.w3.org/2001/XMLSchema" xmlns:xs="http://www.w3.org/2001/XMLSchema" xmlns:p="http://schemas.microsoft.com/office/2006/metadata/properties" xmlns:ns2="cd461acc-f2ee-4019-998a-1127449f55d3" targetNamespace="http://schemas.microsoft.com/office/2006/metadata/properties" ma:root="true" ma:fieldsID="31b4f3cfca5a032736a03422c96c5ecd" ns2:_="">
    <xsd:import namespace="cd461acc-f2ee-4019-998a-1127449f55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61acc-f2ee-4019-998a-1127449f55d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54EB48-26A2-4D8E-BD75-1E66121F863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8BED645-80D8-46E7-8372-AD071195F6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BF636-EAC7-4A49-8C85-F6CDA7D61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61acc-f2ee-4019-998a-1127449f5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35FC7FE-6A0B-4DBE-9784-E020FBC2E037}">
  <ds:schemaRefs>
    <ds:schemaRef ds:uri="http://schemas.microsoft.com/office/2006/documentManagement/types"/>
    <ds:schemaRef ds:uri="http://purl.org/dc/terms/"/>
    <ds:schemaRef ds:uri="cd461acc-f2ee-4019-998a-1127449f55d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0d91960-576d-4631-bc37-56584b7dc8db}" enabled="0" method="" siteId="{c0d91960-576d-4631-bc37-56584b7dc8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1395</TotalTime>
  <Words>1055</Words>
  <Application>Microsoft Office PowerPoint</Application>
  <PresentationFormat>On-screen Show (4:3)</PresentationFormat>
  <Paragraphs>222</Paragraphs>
  <Slides>34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Bookman Old Style</vt:lpstr>
      <vt:lpstr>Calibri</vt:lpstr>
      <vt:lpstr>Default</vt:lpstr>
      <vt:lpstr>Gill Sans MT</vt:lpstr>
      <vt:lpstr>Impact</vt:lpstr>
      <vt:lpstr>Tahoma</vt:lpstr>
      <vt:lpstr>Verdana</vt:lpstr>
      <vt:lpstr>Wingdings</vt:lpstr>
      <vt:lpstr>Wingdings 3</vt:lpstr>
      <vt:lpstr>Origin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</dc:creator>
  <cp:lastModifiedBy>Fisher, James</cp:lastModifiedBy>
  <cp:revision>139</cp:revision>
  <dcterms:created xsi:type="dcterms:W3CDTF">2003-10-29T18:52:36Z</dcterms:created>
  <dcterms:modified xsi:type="dcterms:W3CDTF">2026-04-08T12:10:00Z</dcterms:modified>
</cp:coreProperties>
</file>